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29" r:id="rId2"/>
    <p:sldMasterId id="2147483840" r:id="rId3"/>
  </p:sldMasterIdLst>
  <p:notesMasterIdLst>
    <p:notesMasterId r:id="rId9"/>
  </p:notesMasterIdLst>
  <p:sldIdLst>
    <p:sldId id="276" r:id="rId4"/>
    <p:sldId id="266" r:id="rId5"/>
    <p:sldId id="280" r:id="rId6"/>
    <p:sldId id="282"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183" autoAdjust="0"/>
  </p:normalViewPr>
  <p:slideViewPr>
    <p:cSldViewPr snapToGrid="0">
      <p:cViewPr varScale="1">
        <p:scale>
          <a:sx n="61" d="100"/>
          <a:sy n="61" d="100"/>
        </p:scale>
        <p:origin x="169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OneDrive%20for%20Business\NRM-1201\excel\emissions%20sources.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accent3">
                    <a:lumMod val="50000"/>
                  </a:schemeClr>
                </a:solidFill>
                <a:latin typeface="+mn-lt"/>
                <a:ea typeface="+mn-ea"/>
                <a:cs typeface="+mn-cs"/>
              </a:defRPr>
            </a:pPr>
            <a:r>
              <a:rPr lang="en-AU" sz="2400" dirty="0">
                <a:solidFill>
                  <a:schemeClr val="accent3">
                    <a:lumMod val="50000"/>
                  </a:schemeClr>
                </a:solidFill>
              </a:rPr>
              <a:t>Sources</a:t>
            </a:r>
            <a:r>
              <a:rPr lang="en-AU" sz="2400" baseline="0" dirty="0">
                <a:solidFill>
                  <a:schemeClr val="accent3">
                    <a:lumMod val="50000"/>
                  </a:schemeClr>
                </a:solidFill>
              </a:rPr>
              <a:t> of </a:t>
            </a:r>
            <a:r>
              <a:rPr lang="en-AU" sz="2400" baseline="0" dirty="0" smtClean="0">
                <a:solidFill>
                  <a:schemeClr val="accent3">
                    <a:lumMod val="50000"/>
                  </a:schemeClr>
                </a:solidFill>
              </a:rPr>
              <a:t>greenhouse </a:t>
            </a:r>
            <a:r>
              <a:rPr lang="en-AU" sz="2400" baseline="0" dirty="0">
                <a:solidFill>
                  <a:schemeClr val="accent3">
                    <a:lumMod val="50000"/>
                  </a:schemeClr>
                </a:solidFill>
              </a:rPr>
              <a:t>emissions </a:t>
            </a:r>
            <a:r>
              <a:rPr lang="en-AU" sz="2400" baseline="0" dirty="0" smtClean="0">
                <a:solidFill>
                  <a:schemeClr val="accent3">
                    <a:lumMod val="50000"/>
                  </a:schemeClr>
                </a:solidFill>
              </a:rPr>
              <a:t>2014/15 DFM</a:t>
            </a:r>
            <a:endParaRPr lang="en-AU" sz="2400" baseline="0" dirty="0">
              <a:solidFill>
                <a:schemeClr val="accent3">
                  <a:lumMod val="50000"/>
                </a:schemeClr>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accent3">
                  <a:lumMod val="50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124"/>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0.69375</cdr:x>
      <cdr:y>0.09093</cdr:y>
    </cdr:from>
    <cdr:to>
      <cdr:x>1</cdr:x>
      <cdr:y>0.23919</cdr:y>
    </cdr:to>
    <cdr:sp macro="" textlink="">
      <cdr:nvSpPr>
        <cdr:cNvPr id="2" name="TextBox 1"/>
        <cdr:cNvSpPr txBox="1"/>
      </cdr:nvSpPr>
      <cdr:spPr>
        <a:xfrm xmlns:a="http://schemas.openxmlformats.org/drawingml/2006/main">
          <a:off x="5399724" y="447338"/>
          <a:ext cx="2383662" cy="7293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800" dirty="0" smtClean="0">
              <a:solidFill>
                <a:srgbClr val="C00000"/>
              </a:solidFill>
            </a:rPr>
            <a:t>Nitrous </a:t>
          </a:r>
          <a:r>
            <a:rPr lang="en-AU" sz="1800" dirty="0">
              <a:solidFill>
                <a:srgbClr val="C00000"/>
              </a:solidFill>
            </a:rPr>
            <a:t>Oxide </a:t>
          </a:r>
          <a:r>
            <a:rPr lang="en-AU" sz="1800" dirty="0" smtClean="0">
              <a:solidFill>
                <a:srgbClr val="C00000"/>
              </a:solidFill>
            </a:rPr>
            <a:t>22 %</a:t>
          </a:r>
        </a:p>
        <a:p xmlns:a="http://schemas.openxmlformats.org/drawingml/2006/main">
          <a:r>
            <a:rPr lang="en-AU" sz="1800" dirty="0" smtClean="0">
              <a:solidFill>
                <a:srgbClr val="C00000"/>
              </a:solidFill>
            </a:rPr>
            <a:t>(excreta, N </a:t>
          </a:r>
          <a:r>
            <a:rPr lang="en-AU" sz="1800" dirty="0" err="1" smtClean="0">
              <a:solidFill>
                <a:srgbClr val="C00000"/>
              </a:solidFill>
            </a:rPr>
            <a:t>fert</a:t>
          </a:r>
          <a:r>
            <a:rPr lang="en-AU" sz="1800" dirty="0" smtClean="0">
              <a:solidFill>
                <a:srgbClr val="C00000"/>
              </a:solidFill>
            </a:rPr>
            <a:t>)</a:t>
          </a:r>
          <a:endParaRPr lang="en-AU" sz="1800" dirty="0">
            <a:solidFill>
              <a:srgbClr val="C00000"/>
            </a:solidFill>
          </a:endParaRPr>
        </a:p>
      </cdr:txBody>
    </cdr:sp>
  </cdr:relSizeAnchor>
  <cdr:relSizeAnchor xmlns:cdr="http://schemas.openxmlformats.org/drawingml/2006/chartDrawing">
    <cdr:from>
      <cdr:x>0.02542</cdr:x>
      <cdr:y>0.43492</cdr:y>
    </cdr:from>
    <cdr:to>
      <cdr:x>0.26388</cdr:x>
      <cdr:y>0.53214</cdr:y>
    </cdr:to>
    <cdr:sp macro="" textlink="">
      <cdr:nvSpPr>
        <cdr:cNvPr id="3" name="TextBox 1"/>
        <cdr:cNvSpPr txBox="1"/>
      </cdr:nvSpPr>
      <cdr:spPr>
        <a:xfrm xmlns:a="http://schemas.openxmlformats.org/drawingml/2006/main">
          <a:off x="197875" y="2139631"/>
          <a:ext cx="1856026" cy="478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800" dirty="0">
              <a:solidFill>
                <a:srgbClr val="00B050"/>
              </a:solidFill>
            </a:rPr>
            <a:t>Methane </a:t>
          </a:r>
          <a:r>
            <a:rPr lang="en-AU" sz="1800" dirty="0" smtClean="0">
              <a:solidFill>
                <a:srgbClr val="00B050"/>
              </a:solidFill>
            </a:rPr>
            <a:t>68 %</a:t>
          </a:r>
          <a:endParaRPr lang="en-AU" sz="1800" dirty="0">
            <a:solidFill>
              <a:srgbClr val="00B050"/>
            </a:solidFill>
          </a:endParaRPr>
        </a:p>
        <a:p xmlns:a="http://schemas.openxmlformats.org/drawingml/2006/main">
          <a:r>
            <a:rPr lang="en-AU" sz="1800" dirty="0" smtClean="0">
              <a:solidFill>
                <a:srgbClr val="00B050"/>
              </a:solidFill>
            </a:rPr>
            <a:t>(burps, bubbles)</a:t>
          </a:r>
          <a:endParaRPr lang="en-AU" sz="1800" dirty="0">
            <a:solidFill>
              <a:srgbClr val="00B050"/>
            </a:solidFill>
          </a:endParaRPr>
        </a:p>
      </cdr:txBody>
    </cdr:sp>
  </cdr:relSizeAnchor>
  <cdr:relSizeAnchor xmlns:cdr="http://schemas.openxmlformats.org/drawingml/2006/chartDrawing">
    <cdr:from>
      <cdr:x>0.69375</cdr:x>
      <cdr:y>0.37995</cdr:y>
    </cdr:from>
    <cdr:to>
      <cdr:x>1</cdr:x>
      <cdr:y>0.47718</cdr:y>
    </cdr:to>
    <cdr:sp macro="" textlink="">
      <cdr:nvSpPr>
        <cdr:cNvPr id="4" name="TextBox 1"/>
        <cdr:cNvSpPr txBox="1"/>
      </cdr:nvSpPr>
      <cdr:spPr>
        <a:xfrm xmlns:a="http://schemas.openxmlformats.org/drawingml/2006/main">
          <a:off x="5399724" y="1869219"/>
          <a:ext cx="2383662" cy="4783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800" dirty="0">
              <a:solidFill>
                <a:schemeClr val="accent1"/>
              </a:solidFill>
            </a:rPr>
            <a:t>Carbon Dioxide </a:t>
          </a:r>
          <a:r>
            <a:rPr lang="en-AU" sz="1800" dirty="0" smtClean="0">
              <a:solidFill>
                <a:schemeClr val="accent1"/>
              </a:solidFill>
            </a:rPr>
            <a:t>9 %</a:t>
          </a:r>
        </a:p>
        <a:p xmlns:a="http://schemas.openxmlformats.org/drawingml/2006/main">
          <a:r>
            <a:rPr lang="en-AU" sz="1800" dirty="0" smtClean="0">
              <a:solidFill>
                <a:schemeClr val="accent1"/>
              </a:solidFill>
            </a:rPr>
            <a:t>(power, fuel)</a:t>
          </a:r>
          <a:endParaRPr lang="en-AU" sz="1800" dirty="0">
            <a:solidFill>
              <a:schemeClr val="accent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FDBE4-3A1D-44F1-B0A6-F7B55EB373B1}" type="datetimeFigureOut">
              <a:rPr lang="en-AU" smtClean="0"/>
              <a:pPr/>
              <a:t>15/09/2015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345AE-1682-4F16-A5A5-025B1B907B78}" type="slidenum">
              <a:rPr lang="en-AU" smtClean="0"/>
              <a:pPr/>
              <a:t>‹#›</a:t>
            </a:fld>
            <a:endParaRPr lang="en-AU"/>
          </a:p>
        </p:txBody>
      </p:sp>
    </p:spTree>
    <p:extLst>
      <p:ext uri="{BB962C8B-B14F-4D97-AF65-F5344CB8AC3E}">
        <p14:creationId xmlns:p14="http://schemas.microsoft.com/office/powerpoint/2010/main" val="284361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Emissions intensity refers</a:t>
            </a:r>
            <a:r>
              <a:rPr lang="en-AU" baseline="0" dirty="0" smtClean="0"/>
              <a:t> to</a:t>
            </a:r>
            <a:r>
              <a:rPr lang="en-AU" dirty="0" smtClean="0"/>
              <a:t> the amount of greenhouse gas emitted per unit of output. </a:t>
            </a:r>
            <a:r>
              <a:rPr lang="en-AU" sz="1200" dirty="0" smtClean="0"/>
              <a:t>Greenhouse gas emissions per tonne of milk solids produced ranged from 7.8 t CO</a:t>
            </a:r>
            <a:r>
              <a:rPr lang="en-AU" sz="1200" baseline="-25000" dirty="0" smtClean="0"/>
              <a:t>2</a:t>
            </a:r>
            <a:r>
              <a:rPr lang="en-AU" sz="1200" dirty="0" smtClean="0"/>
              <a:t>-e/t MS to 15.1 t CO</a:t>
            </a:r>
            <a:r>
              <a:rPr lang="en-AU" sz="1200" baseline="-25000" dirty="0" smtClean="0"/>
              <a:t>2</a:t>
            </a:r>
            <a:r>
              <a:rPr lang="en-AU" sz="1200" dirty="0" smtClean="0"/>
              <a:t>-e/t MS and averaged 11.2 t CO</a:t>
            </a:r>
            <a:r>
              <a:rPr lang="en-AU" sz="1200" baseline="-25000" dirty="0" smtClean="0"/>
              <a:t>2</a:t>
            </a:r>
            <a:r>
              <a:rPr lang="en-AU" sz="1200" dirty="0" smtClean="0"/>
              <a:t>-e/t MS in the 2014/15 Dairy Farm Monitor Project report.</a:t>
            </a:r>
          </a:p>
          <a:p>
            <a:endParaRPr lang="en-AU" dirty="0" smtClean="0"/>
          </a:p>
          <a:p>
            <a:r>
              <a:rPr lang="en-AU" sz="1200" dirty="0" smtClean="0"/>
              <a:t>Carbon dioxide equivalents (CO</a:t>
            </a:r>
            <a:r>
              <a:rPr lang="en-AU" sz="1200" baseline="-25000" dirty="0" smtClean="0"/>
              <a:t>2</a:t>
            </a:r>
            <a:r>
              <a:rPr lang="en-AU" sz="1200" dirty="0" smtClean="0"/>
              <a:t>-e) are used to standardise the greenhouse potentials from different gases. The Global Warming Potential (GWP) is the index used to convert </a:t>
            </a:r>
            <a:r>
              <a:rPr lang="fr-FR" sz="1200" dirty="0" smtClean="0"/>
              <a:t>relevant non-</a:t>
            </a:r>
            <a:r>
              <a:rPr lang="fr-FR" sz="1200" dirty="0" err="1" smtClean="0"/>
              <a:t>carbon</a:t>
            </a:r>
            <a:r>
              <a:rPr lang="fr-FR" sz="1200" dirty="0" smtClean="0"/>
              <a:t> </a:t>
            </a:r>
            <a:r>
              <a:rPr lang="fr-FR" sz="1200" dirty="0" err="1" smtClean="0"/>
              <a:t>dioxide</a:t>
            </a:r>
            <a:r>
              <a:rPr lang="fr-FR" sz="1200" dirty="0" smtClean="0"/>
              <a:t> </a:t>
            </a:r>
            <a:r>
              <a:rPr lang="fr-FR" sz="1200" dirty="0" err="1" smtClean="0"/>
              <a:t>gases</a:t>
            </a:r>
            <a:r>
              <a:rPr lang="fr-FR" sz="1200" dirty="0" smtClean="0"/>
              <a:t> to a </a:t>
            </a:r>
            <a:r>
              <a:rPr lang="fr-FR" sz="1200" dirty="0" err="1" smtClean="0"/>
              <a:t>carbon</a:t>
            </a:r>
            <a:r>
              <a:rPr lang="fr-FR" sz="1200" dirty="0" smtClean="0"/>
              <a:t> </a:t>
            </a:r>
            <a:r>
              <a:rPr lang="fr-FR" sz="1200" dirty="0" err="1" smtClean="0"/>
              <a:t>dioxide</a:t>
            </a:r>
            <a:r>
              <a:rPr lang="fr-FR" sz="1200" dirty="0" smtClean="0"/>
              <a:t> </a:t>
            </a:r>
            <a:r>
              <a:rPr lang="en-AU" sz="1200" dirty="0" smtClean="0"/>
              <a:t>equivalent. Carbon dioxide equivalents are calculated by multiplying the quantity of the gas by its Global Warming Potential (GWP).</a:t>
            </a:r>
          </a:p>
          <a:p>
            <a:endParaRPr lang="en-AU" sz="1200" dirty="0" smtClean="0"/>
          </a:p>
          <a:p>
            <a:r>
              <a:rPr lang="en-AU" sz="1200" dirty="0" smtClean="0"/>
              <a:t>The GWP for the three important gases emitted by agriculture are (for the purposes of the DFMP); 1 : 21 : 310 (CO</a:t>
            </a:r>
            <a:r>
              <a:rPr lang="en-AU" sz="1200" baseline="-25000" dirty="0" smtClean="0"/>
              <a:t>2</a:t>
            </a:r>
            <a:r>
              <a:rPr lang="en-AU" sz="1200" dirty="0" smtClean="0"/>
              <a:t> : CH</a:t>
            </a:r>
            <a:r>
              <a:rPr lang="en-AU" sz="1200" baseline="-25000" dirty="0" smtClean="0"/>
              <a:t>4</a:t>
            </a:r>
            <a:r>
              <a:rPr lang="en-AU" sz="1200" dirty="0" smtClean="0"/>
              <a:t> : N</a:t>
            </a:r>
            <a:r>
              <a:rPr lang="en-AU" sz="1200" baseline="-25000" dirty="0" smtClean="0"/>
              <a:t>2</a:t>
            </a:r>
            <a:r>
              <a:rPr lang="en-AU" sz="1200" dirty="0" smtClean="0"/>
              <a:t>O). This means that one CO</a:t>
            </a:r>
            <a:r>
              <a:rPr lang="en-AU" sz="1200" baseline="-25000" dirty="0" smtClean="0"/>
              <a:t>2</a:t>
            </a:r>
            <a:r>
              <a:rPr lang="en-AU" sz="1200" dirty="0" smtClean="0"/>
              <a:t>-e tonne equates to 47.6 kg of methane (CH</a:t>
            </a:r>
            <a:r>
              <a:rPr lang="en-AU" sz="1200" baseline="-25000" dirty="0" smtClean="0"/>
              <a:t>4</a:t>
            </a:r>
            <a:r>
              <a:rPr lang="en-AU" sz="1200" dirty="0" smtClean="0"/>
              <a:t>) and 3.2 kg of nitrous oxide (N</a:t>
            </a:r>
            <a:r>
              <a:rPr lang="en-AU" sz="1200" baseline="-25000" dirty="0" smtClean="0"/>
              <a:t>2</a:t>
            </a:r>
            <a:r>
              <a:rPr lang="en-AU" sz="1200" dirty="0" smtClean="0"/>
              <a:t>O). Note that the IPCC Forth Assessment Report adopted revised relative GWP’s of 1 : 25 : 298 (CO</a:t>
            </a:r>
            <a:r>
              <a:rPr lang="en-AU" sz="1200" baseline="-25000" dirty="0" smtClean="0"/>
              <a:t>2</a:t>
            </a:r>
            <a:r>
              <a:rPr lang="en-AU" sz="1200" dirty="0" smtClean="0"/>
              <a:t> : CH</a:t>
            </a:r>
            <a:r>
              <a:rPr lang="en-AU" sz="1200" baseline="-25000" dirty="0" smtClean="0"/>
              <a:t>4</a:t>
            </a:r>
            <a:r>
              <a:rPr lang="en-AU" sz="1200" dirty="0" smtClean="0"/>
              <a:t> : N</a:t>
            </a:r>
            <a:r>
              <a:rPr lang="en-AU" sz="1200" baseline="-25000" dirty="0" smtClean="0"/>
              <a:t>2</a:t>
            </a:r>
            <a:r>
              <a:rPr lang="en-AU" sz="1200" dirty="0" smtClean="0"/>
              <a:t>O). </a:t>
            </a:r>
          </a:p>
          <a:p>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 Dairy Greenhouse gas Abatement Strategies (DGAS) calculator allows farm managers to calculate the impact of adopting different abatement options on their total farm GHG emissions and can help them work our the strategy best suited to their farming systems.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532345AE-1682-4F16-A5A5-025B1B907B78}" type="slidenum">
              <a:rPr lang="en-AU" smtClean="0"/>
              <a:pPr/>
              <a:t>2</a:t>
            </a:fld>
            <a:endParaRPr lang="en-AU"/>
          </a:p>
        </p:txBody>
      </p:sp>
    </p:spTree>
    <p:extLst>
      <p:ext uri="{BB962C8B-B14F-4D97-AF65-F5344CB8AC3E}">
        <p14:creationId xmlns:p14="http://schemas.microsoft.com/office/powerpoint/2010/main" val="315180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From 2013/14 DFMP report:</a:t>
            </a:r>
          </a:p>
          <a:p>
            <a:r>
              <a:rPr lang="en-AU" sz="1300" dirty="0"/>
              <a:t>Methane (CH4) was identified as the main greenhouse gas emitted from dairy farms, accounting for </a:t>
            </a:r>
            <a:r>
              <a:rPr lang="en-AU" sz="1300" dirty="0" smtClean="0"/>
              <a:t>68% </a:t>
            </a:r>
            <a:r>
              <a:rPr lang="en-AU" sz="1300" dirty="0"/>
              <a:t>of all</a:t>
            </a:r>
          </a:p>
          <a:p>
            <a:r>
              <a:rPr lang="en-AU" sz="1300" dirty="0"/>
              <a:t>greenhouse emissions. There are two main sources on farm: ruminant digestion and anaerobic digestion in effluent</a:t>
            </a:r>
          </a:p>
          <a:p>
            <a:r>
              <a:rPr lang="en-AU" sz="1300" dirty="0"/>
              <a:t>management systems. Methane produced from ruminant digestion is known as enteric methane and was the major</a:t>
            </a:r>
          </a:p>
          <a:p>
            <a:r>
              <a:rPr lang="en-AU" sz="1300" dirty="0"/>
              <a:t>source of emissions from all farms in this report, with an average of </a:t>
            </a:r>
            <a:r>
              <a:rPr lang="en-AU" sz="1300" dirty="0" smtClean="0"/>
              <a:t>63% </a:t>
            </a:r>
            <a:r>
              <a:rPr lang="en-AU" sz="1300" dirty="0"/>
              <a:t>of total emissions. Methane from effluent</a:t>
            </a:r>
          </a:p>
          <a:p>
            <a:r>
              <a:rPr lang="en-AU" sz="1300" dirty="0"/>
              <a:t>ponds accounted for 5% of total emissions. The most efficient strategy to reduce enteric methane</a:t>
            </a:r>
          </a:p>
          <a:p>
            <a:r>
              <a:rPr lang="en-AU" sz="1300" dirty="0"/>
              <a:t>production is manipulating the diet by increasing the diet quality through improved pastures and adding</a:t>
            </a:r>
          </a:p>
          <a:p>
            <a:r>
              <a:rPr lang="en-AU" sz="1300" dirty="0"/>
              <a:t>concentrates. Adding fat supplements such as whole cotton seed and linseed oil into the diet can also reduce</a:t>
            </a:r>
          </a:p>
          <a:p>
            <a:r>
              <a:rPr lang="en-AU" sz="1300" dirty="0"/>
              <a:t>methane emissions. This is simple and effective method however it is recommended that fats should not be more</a:t>
            </a:r>
          </a:p>
          <a:p>
            <a:r>
              <a:rPr lang="en-AU" sz="1300" dirty="0"/>
              <a:t>than 6-7% of the dietary dry matter.</a:t>
            </a:r>
          </a:p>
          <a:p>
            <a:r>
              <a:rPr lang="en-AU" sz="1300" dirty="0"/>
              <a:t>The second main greenhouse gas emission is nitrous oxide (N2O) accounting for 22% of total emissions or </a:t>
            </a:r>
            <a:r>
              <a:rPr lang="en-AU" sz="1300" dirty="0" smtClean="0"/>
              <a:t>2.5 </a:t>
            </a:r>
            <a:r>
              <a:rPr lang="en-AU" sz="1300" dirty="0"/>
              <a:t>t CO2e/t</a:t>
            </a:r>
          </a:p>
          <a:p>
            <a:r>
              <a:rPr lang="en-AU" sz="1300" dirty="0"/>
              <a:t>MS. N2O emissions in dairy farms are sourced primarily from direct emissions; including nitrogen fertiliser </a:t>
            </a:r>
            <a:r>
              <a:rPr lang="en-AU" sz="1300" dirty="0" smtClean="0"/>
              <a:t>application</a:t>
            </a:r>
            <a:endParaRPr lang="en-AU" sz="1300" dirty="0"/>
          </a:p>
          <a:p>
            <a:r>
              <a:rPr lang="en-AU" sz="1300" dirty="0" smtClean="0"/>
              <a:t>and </a:t>
            </a:r>
            <a:r>
              <a:rPr lang="en-AU" sz="1300" dirty="0"/>
              <a:t>animal excreta (dung and urine), as well as indirect emissions such as that from</a:t>
            </a:r>
          </a:p>
          <a:p>
            <a:r>
              <a:rPr lang="en-AU" sz="1300" dirty="0"/>
              <a:t>ammonia and nitrate loss in soils. Nitrous oxide emissions from fertiliser accounted for </a:t>
            </a:r>
            <a:r>
              <a:rPr lang="en-AU" sz="1300" dirty="0" smtClean="0"/>
              <a:t>2.4%</a:t>
            </a:r>
            <a:endParaRPr lang="en-AU" sz="1300" dirty="0"/>
          </a:p>
          <a:p>
            <a:r>
              <a:rPr lang="en-AU" sz="1300" dirty="0"/>
              <a:t>of total emissions, effluent ponds accounted for 0.1% and excreta accounted for </a:t>
            </a:r>
            <a:r>
              <a:rPr lang="en-AU" sz="1300" dirty="0" smtClean="0"/>
              <a:t>7.3%. </a:t>
            </a:r>
            <a:r>
              <a:rPr lang="en-AU" sz="1300" dirty="0"/>
              <a:t>N2O from indirect emissions were</a:t>
            </a:r>
          </a:p>
          <a:p>
            <a:r>
              <a:rPr lang="en-AU" sz="1300" dirty="0" smtClean="0"/>
              <a:t>12.5%. </a:t>
            </a:r>
            <a:r>
              <a:rPr lang="en-AU" sz="1300" dirty="0"/>
              <a:t>N2O emissions are greatest in warm, waterlogged soils with readily available nitrogen. Over application of nitrogen,</a:t>
            </a:r>
          </a:p>
          <a:p>
            <a:r>
              <a:rPr lang="en-AU" sz="1300" dirty="0"/>
              <a:t>high stocking intensity and wet soils are all potential causes of increased nitrogen loss as N2O. Strategic fertiliser</a:t>
            </a:r>
          </a:p>
          <a:p>
            <a:r>
              <a:rPr lang="en-AU" sz="1300" dirty="0"/>
              <a:t>management practices can reduce N2O emissions and improve nitrogen efficiency.</a:t>
            </a:r>
          </a:p>
          <a:p>
            <a:r>
              <a:rPr lang="en-AU" sz="1300" dirty="0"/>
              <a:t>The third main greenhouse gas emission is carbon dioxide (CO2), which is produced primarily from fossil fuel</a:t>
            </a:r>
          </a:p>
          <a:p>
            <a:r>
              <a:rPr lang="en-AU" sz="1300" dirty="0"/>
              <a:t>consumption as either electricity or petrochemicals. CO2 accounted for </a:t>
            </a:r>
            <a:r>
              <a:rPr lang="en-AU" sz="1300" dirty="0" smtClean="0"/>
              <a:t>9% </a:t>
            </a:r>
            <a:r>
              <a:rPr lang="en-AU" sz="1300" dirty="0"/>
              <a:t>of total emissions or 1.0 t CO2e/t MS.</a:t>
            </a:r>
          </a:p>
          <a:p>
            <a:r>
              <a:rPr lang="en-AU" sz="1300" dirty="0"/>
              <a:t>Output levels were highly dependent on the source of electricity used with all farms using brown coal generated</a:t>
            </a:r>
          </a:p>
          <a:p>
            <a:r>
              <a:rPr lang="en-AU" sz="1300" dirty="0"/>
              <a:t>electricity. Using renewable energy sources however, could cut electricity emissions significantly. There are also</a:t>
            </a:r>
          </a:p>
          <a:p>
            <a:r>
              <a:rPr lang="en-AU" sz="1300" dirty="0"/>
              <a:t>a number of technologies available to improve energy efficiency in the dairy while reducing electricity costs</a:t>
            </a:r>
            <a:r>
              <a:rPr lang="en-AU" sz="1300" dirty="0" smtClean="0"/>
              <a:t>.</a:t>
            </a:r>
          </a:p>
          <a:p>
            <a:endParaRPr lang="en-AU" sz="1300" dirty="0" smtClean="0"/>
          </a:p>
        </p:txBody>
      </p:sp>
      <p:sp>
        <p:nvSpPr>
          <p:cNvPr id="4" name="Slide Number Placeholder 3"/>
          <p:cNvSpPr>
            <a:spLocks noGrp="1"/>
          </p:cNvSpPr>
          <p:nvPr>
            <p:ph type="sldNum" sz="quarter" idx="10"/>
          </p:nvPr>
        </p:nvSpPr>
        <p:spPr/>
        <p:txBody>
          <a:bodyPr/>
          <a:lstStyle/>
          <a:p>
            <a:fld id="{6535B13B-AA59-BC40-9D49-5A37F8CD5127}" type="slidenum">
              <a:rPr lang="en-US" smtClean="0"/>
              <a:pPr/>
              <a:t>3</a:t>
            </a:fld>
            <a:endParaRPr lang="en-US"/>
          </a:p>
        </p:txBody>
      </p:sp>
    </p:spTree>
    <p:extLst>
      <p:ext uri="{BB962C8B-B14F-4D97-AF65-F5344CB8AC3E}">
        <p14:creationId xmlns:p14="http://schemas.microsoft.com/office/powerpoint/2010/main" val="383670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Production improvement options and best management practices are most often linked to greenhouse gas emissions reduction.  At present, well managed farms have few options to reduce emissions without significant changes to their farming or feeding system.  With no formal incentive in place to reduce GHG emissions, Australian farmers should consider emissions reduction options that lead to productivity gains or have cost benefits.  Any option should be looked at within the whole farm system.  </a:t>
            </a:r>
          </a:p>
          <a:p>
            <a:r>
              <a:rPr lang="en-AU" sz="1200" kern="1200" dirty="0" smtClean="0">
                <a:solidFill>
                  <a:schemeClr val="tx1"/>
                </a:solidFill>
                <a:effectLst/>
                <a:latin typeface="+mn-lt"/>
                <a:ea typeface="+mn-ea"/>
                <a:cs typeface="+mn-cs"/>
              </a:rPr>
              <a:t>A great deal of research is underway within the Australian dairy industry to </a:t>
            </a:r>
            <a:r>
              <a:rPr lang="en-US" sz="1200" kern="1200" dirty="0" smtClean="0">
                <a:solidFill>
                  <a:schemeClr val="tx1"/>
                </a:solidFill>
                <a:effectLst/>
                <a:latin typeface="+mn-lt"/>
                <a:ea typeface="+mn-ea"/>
                <a:cs typeface="+mn-cs"/>
              </a:rPr>
              <a:t>decrease the release of methane and nitrous oxide from farming systems.</a:t>
            </a:r>
            <a:endParaRPr lang="en-AU" dirty="0" smtClean="0"/>
          </a:p>
          <a:p>
            <a:endParaRPr lang="en-AU" sz="1200" dirty="0" smtClean="0"/>
          </a:p>
          <a:p>
            <a:r>
              <a:rPr lang="en-AU" sz="1200" dirty="0" smtClean="0"/>
              <a:t>For most dairy businesses, the scale of the operation combined with the costs in implementing or monitoring an Emission Reduction Fund project make it economically unviable to implement farm abatement activities on the basis of carbon credit income alone. </a:t>
            </a:r>
          </a:p>
          <a:p>
            <a:r>
              <a:rPr lang="en-AU" sz="1200" dirty="0" smtClean="0"/>
              <a:t>Changes to on-farm activity will only be worth making if they bring productivity and profitability gains in their own right.</a:t>
            </a:r>
          </a:p>
          <a:p>
            <a:endParaRPr lang="en-AU" sz="1200" dirty="0" smtClean="0"/>
          </a:p>
          <a:p>
            <a:r>
              <a:rPr lang="en-AU" sz="1200" dirty="0" smtClean="0"/>
              <a:t>Fortunately, many activities that increase on-farm efficiency also increase farm profits while reducing emissions intensity. Dairy farmers should focus on efficiency improvements that will lead to profitable productivity improvements as this will give reduced emissions intensity as a by-product.</a:t>
            </a:r>
          </a:p>
          <a:p>
            <a:endParaRPr lang="en-AU" sz="1200" dirty="0" smtClean="0"/>
          </a:p>
          <a:p>
            <a:r>
              <a:rPr lang="en-AU" sz="1200" dirty="0" smtClean="0"/>
              <a:t>An example from current industry modelling is presented in the diet management fact sheet (http://www.dairyingfortomorrow.com/index.php?id=30), where feeding a high fat supplement over summer caused a net increase in farm profit of $8,676 due to increased milk production. ERF income would increase this by just $200 to $8,876 at a $5 / t carbon price, and to $9476 at a $20 / t carbon price. $560</a:t>
            </a:r>
            <a:r>
              <a:rPr lang="en-AU" sz="1200" baseline="0" dirty="0" smtClean="0"/>
              <a:t> at $13.95 to $9234 (increase of 7%)</a:t>
            </a:r>
            <a:endParaRPr lang="en-AU" dirty="0" smtClean="0"/>
          </a:p>
          <a:p>
            <a:endParaRPr lang="en-AU" dirty="0"/>
          </a:p>
        </p:txBody>
      </p:sp>
      <p:sp>
        <p:nvSpPr>
          <p:cNvPr id="4" name="Slide Number Placeholder 3"/>
          <p:cNvSpPr>
            <a:spLocks noGrp="1"/>
          </p:cNvSpPr>
          <p:nvPr>
            <p:ph type="sldNum" sz="quarter" idx="10"/>
          </p:nvPr>
        </p:nvSpPr>
        <p:spPr/>
        <p:txBody>
          <a:bodyPr/>
          <a:lstStyle/>
          <a:p>
            <a:fld id="{95589C08-7A93-4B9D-950D-9CF15B707424}"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129681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5589C08-7A93-4B9D-950D-9CF15B707424}"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3046671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p:nvPr userDrawn="1"/>
        </p:nvGrpSpPr>
        <p:grpSpPr>
          <a:xfrm>
            <a:off x="0" y="3446663"/>
            <a:ext cx="12192000" cy="3411338"/>
            <a:chOff x="0" y="3446663"/>
            <a:chExt cx="9144000" cy="3411338"/>
          </a:xfrm>
        </p:grpSpPr>
        <p:sp>
          <p:nvSpPr>
            <p:cNvPr id="14" name="Rectangle 13"/>
            <p:cNvSpPr/>
            <p:nvPr userDrawn="1"/>
          </p:nvSpPr>
          <p:spPr>
            <a:xfrm>
              <a:off x="0" y="3448051"/>
              <a:ext cx="9144000" cy="3409950"/>
            </a:xfrm>
            <a:prstGeom prst="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grpSp>
          <p:nvGrpSpPr>
            <p:cNvPr id="5" name="Group 2"/>
            <p:cNvGrpSpPr>
              <a:grpSpLocks noChangeAspect="1"/>
            </p:cNvGrpSpPr>
            <p:nvPr userDrawn="1"/>
          </p:nvGrpSpPr>
          <p:grpSpPr bwMode="auto">
            <a:xfrm>
              <a:off x="0" y="3446663"/>
              <a:ext cx="9144000" cy="1466850"/>
              <a:chOff x="-1956" y="1389"/>
              <a:chExt cx="9675" cy="1552"/>
            </a:xfrm>
          </p:grpSpPr>
          <p:sp>
            <p:nvSpPr>
              <p:cNvPr id="1027" name="Freeform 3"/>
              <p:cNvSpPr>
                <a:spLocks noChangeAspect="1"/>
              </p:cNvSpPr>
              <p:nvPr/>
            </p:nvSpPr>
            <p:spPr bwMode="ltGray">
              <a:xfrm>
                <a:off x="4490" y="2388"/>
                <a:ext cx="3229" cy="553"/>
              </a:xfrm>
              <a:custGeom>
                <a:avLst/>
                <a:gdLst/>
                <a:ahLst/>
                <a:cxnLst>
                  <a:cxn ang="0">
                    <a:pos x="1367" y="0"/>
                  </a:cxn>
                  <a:cxn ang="0">
                    <a:pos x="1367" y="225"/>
                  </a:cxn>
                  <a:cxn ang="0">
                    <a:pos x="735" y="205"/>
                  </a:cxn>
                  <a:cxn ang="0">
                    <a:pos x="0" y="55"/>
                  </a:cxn>
                  <a:cxn ang="0">
                    <a:pos x="1" y="55"/>
                  </a:cxn>
                  <a:cxn ang="0">
                    <a:pos x="0" y="55"/>
                  </a:cxn>
                  <a:cxn ang="0">
                    <a:pos x="441" y="92"/>
                  </a:cxn>
                  <a:cxn ang="0">
                    <a:pos x="1367" y="0"/>
                  </a:cxn>
                </a:cxnLst>
                <a:rect l="0" t="0" r="r" b="b"/>
                <a:pathLst>
                  <a:path w="1367" h="234">
                    <a:moveTo>
                      <a:pt x="1367" y="0"/>
                    </a:moveTo>
                    <a:cubicBezTo>
                      <a:pt x="1367" y="225"/>
                      <a:pt x="1367" y="225"/>
                      <a:pt x="1367" y="225"/>
                    </a:cubicBezTo>
                    <a:cubicBezTo>
                      <a:pt x="1154" y="234"/>
                      <a:pt x="936" y="231"/>
                      <a:pt x="735" y="205"/>
                    </a:cubicBezTo>
                    <a:cubicBezTo>
                      <a:pt x="417" y="164"/>
                      <a:pt x="189" y="111"/>
                      <a:pt x="0" y="55"/>
                    </a:cubicBezTo>
                    <a:cubicBezTo>
                      <a:pt x="0" y="55"/>
                      <a:pt x="0" y="55"/>
                      <a:pt x="1" y="55"/>
                    </a:cubicBezTo>
                    <a:cubicBezTo>
                      <a:pt x="1" y="55"/>
                      <a:pt x="0" y="55"/>
                      <a:pt x="0" y="55"/>
                    </a:cubicBezTo>
                    <a:cubicBezTo>
                      <a:pt x="128" y="71"/>
                      <a:pt x="267" y="85"/>
                      <a:pt x="441" y="92"/>
                    </a:cubicBezTo>
                    <a:cubicBezTo>
                      <a:pt x="736" y="103"/>
                      <a:pt x="1055" y="57"/>
                      <a:pt x="136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28" name="Freeform 4"/>
              <p:cNvSpPr>
                <a:spLocks noChangeAspect="1"/>
              </p:cNvSpPr>
              <p:nvPr/>
            </p:nvSpPr>
            <p:spPr bwMode="ltGray">
              <a:xfrm>
                <a:off x="-1956" y="1389"/>
                <a:ext cx="6449" cy="1129"/>
              </a:xfrm>
              <a:custGeom>
                <a:avLst/>
                <a:gdLst/>
                <a:ahLst/>
                <a:cxnLst>
                  <a:cxn ang="0">
                    <a:pos x="16" y="160"/>
                  </a:cxn>
                  <a:cxn ang="0">
                    <a:pos x="0" y="164"/>
                  </a:cxn>
                  <a:cxn ang="0">
                    <a:pos x="0" y="0"/>
                  </a:cxn>
                  <a:cxn ang="0">
                    <a:pos x="1488" y="0"/>
                  </a:cxn>
                  <a:cxn ang="0">
                    <a:pos x="2729" y="478"/>
                  </a:cxn>
                  <a:cxn ang="0">
                    <a:pos x="2730" y="478"/>
                  </a:cxn>
                  <a:cxn ang="0">
                    <a:pos x="2729" y="478"/>
                  </a:cxn>
                  <a:cxn ang="0">
                    <a:pos x="943" y="82"/>
                  </a:cxn>
                  <a:cxn ang="0">
                    <a:pos x="895" y="80"/>
                  </a:cxn>
                  <a:cxn ang="0">
                    <a:pos x="880" y="80"/>
                  </a:cxn>
                  <a:cxn ang="0">
                    <a:pos x="847" y="79"/>
                  </a:cxn>
                  <a:cxn ang="0">
                    <a:pos x="832" y="79"/>
                  </a:cxn>
                  <a:cxn ang="0">
                    <a:pos x="798" y="78"/>
                  </a:cxn>
                  <a:cxn ang="0">
                    <a:pos x="787" y="78"/>
                  </a:cxn>
                  <a:cxn ang="0">
                    <a:pos x="744" y="78"/>
                  </a:cxn>
                  <a:cxn ang="0">
                    <a:pos x="734" y="78"/>
                  </a:cxn>
                  <a:cxn ang="0">
                    <a:pos x="701" y="78"/>
                  </a:cxn>
                  <a:cxn ang="0">
                    <a:pos x="687" y="79"/>
                  </a:cxn>
                  <a:cxn ang="0">
                    <a:pos x="658" y="79"/>
                  </a:cxn>
                  <a:cxn ang="0">
                    <a:pos x="646" y="80"/>
                  </a:cxn>
                  <a:cxn ang="0">
                    <a:pos x="609" y="81"/>
                  </a:cxn>
                  <a:cxn ang="0">
                    <a:pos x="606" y="81"/>
                  </a:cxn>
                  <a:cxn ang="0">
                    <a:pos x="567" y="83"/>
                  </a:cxn>
                  <a:cxn ang="0">
                    <a:pos x="556" y="83"/>
                  </a:cxn>
                  <a:cxn ang="0">
                    <a:pos x="529" y="85"/>
                  </a:cxn>
                  <a:cxn ang="0">
                    <a:pos x="517" y="85"/>
                  </a:cxn>
                  <a:cxn ang="0">
                    <a:pos x="490" y="87"/>
                  </a:cxn>
                  <a:cxn ang="0">
                    <a:pos x="480" y="88"/>
                  </a:cxn>
                  <a:cxn ang="0">
                    <a:pos x="445" y="91"/>
                  </a:cxn>
                  <a:cxn ang="0">
                    <a:pos x="438" y="91"/>
                  </a:cxn>
                  <a:cxn ang="0">
                    <a:pos x="411" y="94"/>
                  </a:cxn>
                  <a:cxn ang="0">
                    <a:pos x="399" y="95"/>
                  </a:cxn>
                  <a:cxn ang="0">
                    <a:pos x="376" y="98"/>
                  </a:cxn>
                  <a:cxn ang="0">
                    <a:pos x="365" y="99"/>
                  </a:cxn>
                  <a:cxn ang="0">
                    <a:pos x="338" y="102"/>
                  </a:cxn>
                  <a:cxn ang="0">
                    <a:pos x="333" y="103"/>
                  </a:cxn>
                  <a:cxn ang="0">
                    <a:pos x="302" y="107"/>
                  </a:cxn>
                  <a:cxn ang="0">
                    <a:pos x="292" y="108"/>
                  </a:cxn>
                  <a:cxn ang="0">
                    <a:pos x="271" y="111"/>
                  </a:cxn>
                  <a:cxn ang="0">
                    <a:pos x="260" y="113"/>
                  </a:cxn>
                  <a:cxn ang="0">
                    <a:pos x="239" y="116"/>
                  </a:cxn>
                  <a:cxn ang="0">
                    <a:pos x="229" y="118"/>
                  </a:cxn>
                  <a:cxn ang="0">
                    <a:pos x="201" y="122"/>
                  </a:cxn>
                  <a:cxn ang="0">
                    <a:pos x="194" y="124"/>
                  </a:cxn>
                  <a:cxn ang="0">
                    <a:pos x="172" y="127"/>
                  </a:cxn>
                  <a:cxn ang="0">
                    <a:pos x="162" y="129"/>
                  </a:cxn>
                  <a:cxn ang="0">
                    <a:pos x="143" y="133"/>
                  </a:cxn>
                  <a:cxn ang="0">
                    <a:pos x="133" y="135"/>
                  </a:cxn>
                  <a:cxn ang="0">
                    <a:pos x="113" y="139"/>
                  </a:cxn>
                  <a:cxn ang="0">
                    <a:pos x="106" y="141"/>
                  </a:cxn>
                  <a:cxn ang="0">
                    <a:pos x="80" y="146"/>
                  </a:cxn>
                  <a:cxn ang="0">
                    <a:pos x="70" y="148"/>
                  </a:cxn>
                  <a:cxn ang="0">
                    <a:pos x="53" y="152"/>
                  </a:cxn>
                  <a:cxn ang="0">
                    <a:pos x="42" y="154"/>
                  </a:cxn>
                  <a:cxn ang="0">
                    <a:pos x="26" y="158"/>
                  </a:cxn>
                  <a:cxn ang="0">
                    <a:pos x="16" y="160"/>
                  </a:cxn>
                </a:cxnLst>
                <a:rect l="0" t="0" r="r" b="b"/>
                <a:pathLst>
                  <a:path w="2730" h="478">
                    <a:moveTo>
                      <a:pt x="16" y="160"/>
                    </a:moveTo>
                    <a:cubicBezTo>
                      <a:pt x="11" y="162"/>
                      <a:pt x="5" y="163"/>
                      <a:pt x="0" y="164"/>
                    </a:cubicBezTo>
                    <a:cubicBezTo>
                      <a:pt x="0" y="0"/>
                      <a:pt x="0" y="0"/>
                      <a:pt x="0" y="0"/>
                    </a:cubicBezTo>
                    <a:cubicBezTo>
                      <a:pt x="1488" y="0"/>
                      <a:pt x="1488" y="0"/>
                      <a:pt x="1488" y="0"/>
                    </a:cubicBezTo>
                    <a:cubicBezTo>
                      <a:pt x="2044" y="133"/>
                      <a:pt x="2219" y="325"/>
                      <a:pt x="2729" y="478"/>
                    </a:cubicBezTo>
                    <a:cubicBezTo>
                      <a:pt x="2729" y="478"/>
                      <a:pt x="2730" y="478"/>
                      <a:pt x="2730" y="478"/>
                    </a:cubicBezTo>
                    <a:cubicBezTo>
                      <a:pt x="2729" y="478"/>
                      <a:pt x="2729" y="478"/>
                      <a:pt x="2729" y="478"/>
                    </a:cubicBezTo>
                    <a:cubicBezTo>
                      <a:pt x="1952" y="376"/>
                      <a:pt x="1909" y="118"/>
                      <a:pt x="943" y="82"/>
                    </a:cubicBezTo>
                    <a:cubicBezTo>
                      <a:pt x="926" y="81"/>
                      <a:pt x="911" y="80"/>
                      <a:pt x="895" y="80"/>
                    </a:cubicBezTo>
                    <a:cubicBezTo>
                      <a:pt x="890" y="80"/>
                      <a:pt x="885" y="80"/>
                      <a:pt x="880" y="80"/>
                    </a:cubicBezTo>
                    <a:cubicBezTo>
                      <a:pt x="869" y="79"/>
                      <a:pt x="858" y="79"/>
                      <a:pt x="847" y="79"/>
                    </a:cubicBezTo>
                    <a:cubicBezTo>
                      <a:pt x="842" y="79"/>
                      <a:pt x="837" y="79"/>
                      <a:pt x="832" y="79"/>
                    </a:cubicBezTo>
                    <a:cubicBezTo>
                      <a:pt x="821" y="78"/>
                      <a:pt x="809" y="78"/>
                      <a:pt x="798" y="78"/>
                    </a:cubicBezTo>
                    <a:cubicBezTo>
                      <a:pt x="794" y="78"/>
                      <a:pt x="791" y="78"/>
                      <a:pt x="787" y="78"/>
                    </a:cubicBezTo>
                    <a:cubicBezTo>
                      <a:pt x="772" y="78"/>
                      <a:pt x="758" y="78"/>
                      <a:pt x="744" y="78"/>
                    </a:cubicBezTo>
                    <a:cubicBezTo>
                      <a:pt x="740" y="78"/>
                      <a:pt x="737" y="78"/>
                      <a:pt x="734" y="78"/>
                    </a:cubicBezTo>
                    <a:cubicBezTo>
                      <a:pt x="723" y="78"/>
                      <a:pt x="712" y="78"/>
                      <a:pt x="701" y="78"/>
                    </a:cubicBezTo>
                    <a:cubicBezTo>
                      <a:pt x="696" y="78"/>
                      <a:pt x="692" y="79"/>
                      <a:pt x="687" y="79"/>
                    </a:cubicBezTo>
                    <a:cubicBezTo>
                      <a:pt x="678" y="79"/>
                      <a:pt x="668" y="79"/>
                      <a:pt x="658" y="79"/>
                    </a:cubicBezTo>
                    <a:cubicBezTo>
                      <a:pt x="654" y="79"/>
                      <a:pt x="650" y="79"/>
                      <a:pt x="646" y="80"/>
                    </a:cubicBezTo>
                    <a:cubicBezTo>
                      <a:pt x="633" y="80"/>
                      <a:pt x="621" y="80"/>
                      <a:pt x="609" y="81"/>
                    </a:cubicBezTo>
                    <a:cubicBezTo>
                      <a:pt x="608" y="81"/>
                      <a:pt x="607" y="81"/>
                      <a:pt x="606" y="81"/>
                    </a:cubicBezTo>
                    <a:cubicBezTo>
                      <a:pt x="593" y="81"/>
                      <a:pt x="580" y="82"/>
                      <a:pt x="567" y="83"/>
                    </a:cubicBezTo>
                    <a:cubicBezTo>
                      <a:pt x="564" y="83"/>
                      <a:pt x="560" y="83"/>
                      <a:pt x="556" y="83"/>
                    </a:cubicBezTo>
                    <a:cubicBezTo>
                      <a:pt x="547" y="84"/>
                      <a:pt x="538" y="84"/>
                      <a:pt x="529" y="85"/>
                    </a:cubicBezTo>
                    <a:cubicBezTo>
                      <a:pt x="525" y="85"/>
                      <a:pt x="521" y="85"/>
                      <a:pt x="517" y="85"/>
                    </a:cubicBezTo>
                    <a:cubicBezTo>
                      <a:pt x="508" y="86"/>
                      <a:pt x="499" y="87"/>
                      <a:pt x="490" y="87"/>
                    </a:cubicBezTo>
                    <a:cubicBezTo>
                      <a:pt x="487" y="88"/>
                      <a:pt x="484" y="88"/>
                      <a:pt x="480" y="88"/>
                    </a:cubicBezTo>
                    <a:cubicBezTo>
                      <a:pt x="469" y="89"/>
                      <a:pt x="457" y="90"/>
                      <a:pt x="445" y="91"/>
                    </a:cubicBezTo>
                    <a:cubicBezTo>
                      <a:pt x="443" y="91"/>
                      <a:pt x="440" y="91"/>
                      <a:pt x="438" y="91"/>
                    </a:cubicBezTo>
                    <a:cubicBezTo>
                      <a:pt x="429" y="92"/>
                      <a:pt x="420" y="93"/>
                      <a:pt x="411" y="94"/>
                    </a:cubicBezTo>
                    <a:cubicBezTo>
                      <a:pt x="407" y="94"/>
                      <a:pt x="403" y="95"/>
                      <a:pt x="399" y="95"/>
                    </a:cubicBezTo>
                    <a:cubicBezTo>
                      <a:pt x="392" y="96"/>
                      <a:pt x="384" y="97"/>
                      <a:pt x="376" y="98"/>
                    </a:cubicBezTo>
                    <a:cubicBezTo>
                      <a:pt x="373" y="98"/>
                      <a:pt x="369" y="98"/>
                      <a:pt x="365" y="99"/>
                    </a:cubicBezTo>
                    <a:cubicBezTo>
                      <a:pt x="356" y="100"/>
                      <a:pt x="347" y="101"/>
                      <a:pt x="338" y="102"/>
                    </a:cubicBezTo>
                    <a:cubicBezTo>
                      <a:pt x="337" y="102"/>
                      <a:pt x="335" y="102"/>
                      <a:pt x="333" y="103"/>
                    </a:cubicBezTo>
                    <a:cubicBezTo>
                      <a:pt x="322" y="104"/>
                      <a:pt x="312" y="105"/>
                      <a:pt x="302" y="107"/>
                    </a:cubicBezTo>
                    <a:cubicBezTo>
                      <a:pt x="299" y="107"/>
                      <a:pt x="295" y="108"/>
                      <a:pt x="292" y="108"/>
                    </a:cubicBezTo>
                    <a:cubicBezTo>
                      <a:pt x="285" y="109"/>
                      <a:pt x="278" y="110"/>
                      <a:pt x="271" y="111"/>
                    </a:cubicBezTo>
                    <a:cubicBezTo>
                      <a:pt x="267" y="112"/>
                      <a:pt x="263" y="112"/>
                      <a:pt x="260" y="113"/>
                    </a:cubicBezTo>
                    <a:cubicBezTo>
                      <a:pt x="253" y="114"/>
                      <a:pt x="246" y="115"/>
                      <a:pt x="239" y="116"/>
                    </a:cubicBezTo>
                    <a:cubicBezTo>
                      <a:pt x="236" y="117"/>
                      <a:pt x="233" y="117"/>
                      <a:pt x="229" y="118"/>
                    </a:cubicBezTo>
                    <a:cubicBezTo>
                      <a:pt x="220" y="119"/>
                      <a:pt x="210" y="121"/>
                      <a:pt x="201" y="122"/>
                    </a:cubicBezTo>
                    <a:cubicBezTo>
                      <a:pt x="199" y="123"/>
                      <a:pt x="196" y="123"/>
                      <a:pt x="194" y="124"/>
                    </a:cubicBezTo>
                    <a:cubicBezTo>
                      <a:pt x="187" y="125"/>
                      <a:pt x="179" y="126"/>
                      <a:pt x="172" y="127"/>
                    </a:cubicBezTo>
                    <a:cubicBezTo>
                      <a:pt x="169" y="128"/>
                      <a:pt x="165" y="129"/>
                      <a:pt x="162" y="129"/>
                    </a:cubicBezTo>
                    <a:cubicBezTo>
                      <a:pt x="156" y="131"/>
                      <a:pt x="150" y="132"/>
                      <a:pt x="143" y="133"/>
                    </a:cubicBezTo>
                    <a:cubicBezTo>
                      <a:pt x="140" y="134"/>
                      <a:pt x="137" y="134"/>
                      <a:pt x="133" y="135"/>
                    </a:cubicBezTo>
                    <a:cubicBezTo>
                      <a:pt x="126" y="136"/>
                      <a:pt x="119" y="138"/>
                      <a:pt x="113" y="139"/>
                    </a:cubicBezTo>
                    <a:cubicBezTo>
                      <a:pt x="110" y="140"/>
                      <a:pt x="108" y="140"/>
                      <a:pt x="106" y="141"/>
                    </a:cubicBezTo>
                    <a:cubicBezTo>
                      <a:pt x="97" y="142"/>
                      <a:pt x="88" y="144"/>
                      <a:pt x="80" y="146"/>
                    </a:cubicBezTo>
                    <a:cubicBezTo>
                      <a:pt x="76" y="147"/>
                      <a:pt x="73" y="147"/>
                      <a:pt x="70" y="148"/>
                    </a:cubicBezTo>
                    <a:cubicBezTo>
                      <a:pt x="64" y="149"/>
                      <a:pt x="59" y="151"/>
                      <a:pt x="53" y="152"/>
                    </a:cubicBezTo>
                    <a:cubicBezTo>
                      <a:pt x="50" y="153"/>
                      <a:pt x="46" y="154"/>
                      <a:pt x="42" y="154"/>
                    </a:cubicBezTo>
                    <a:cubicBezTo>
                      <a:pt x="37" y="156"/>
                      <a:pt x="31" y="157"/>
                      <a:pt x="26" y="158"/>
                    </a:cubicBezTo>
                    <a:cubicBezTo>
                      <a:pt x="23" y="159"/>
                      <a:pt x="19" y="160"/>
                      <a:pt x="16" y="160"/>
                    </a:cubicBezTo>
                    <a:close/>
                  </a:path>
                </a:pathLst>
              </a:custGeom>
              <a:solidFill>
                <a:srgbClr val="4389C3"/>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grpSp>
      </p:grpSp>
      <p:sp>
        <p:nvSpPr>
          <p:cNvPr id="2" name="Title 1"/>
          <p:cNvSpPr>
            <a:spLocks noGrp="1"/>
          </p:cNvSpPr>
          <p:nvPr>
            <p:ph type="ctrTitle"/>
          </p:nvPr>
        </p:nvSpPr>
        <p:spPr>
          <a:xfrm>
            <a:off x="965735" y="3641593"/>
            <a:ext cx="8556859" cy="1271921"/>
          </a:xfrm>
        </p:spPr>
        <p:txBody>
          <a:bodyPr anchor="b" anchorCtr="0"/>
          <a:lstStyle>
            <a:lvl1pPr>
              <a:defRPr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965735" y="5034331"/>
            <a:ext cx="8534400" cy="1080436"/>
          </a:xfrm>
        </p:spPr>
        <p:txBody>
          <a:bodyPr/>
          <a:lstStyle>
            <a:lvl1pPr marL="0" indent="0" algn="l">
              <a:lnSpc>
                <a:spcPct val="110000"/>
              </a:lnSpc>
              <a:buNone/>
              <a:defRPr b="1" spc="-2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6" name="Group 6"/>
          <p:cNvGrpSpPr/>
          <p:nvPr userDrawn="1"/>
        </p:nvGrpSpPr>
        <p:grpSpPr>
          <a:xfrm>
            <a:off x="8134054" y="0"/>
            <a:ext cx="2606972" cy="1028700"/>
            <a:chOff x="7101541" y="0"/>
            <a:chExt cx="1380472" cy="726280"/>
          </a:xfrm>
        </p:grpSpPr>
        <p:grpSp>
          <p:nvGrpSpPr>
            <p:cNvPr id="7" name="Group 85"/>
            <p:cNvGrpSpPr>
              <a:grpSpLocks/>
            </p:cNvGrpSpPr>
            <p:nvPr userDrawn="1"/>
          </p:nvGrpSpPr>
          <p:grpSpPr bwMode="gray">
            <a:xfrm>
              <a:off x="7101541" y="0"/>
              <a:ext cx="254140" cy="719137"/>
              <a:chOff x="657" y="663"/>
              <a:chExt cx="712" cy="2052"/>
            </a:xfrm>
          </p:grpSpPr>
          <p:sp>
            <p:nvSpPr>
              <p:cNvPr id="10"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800">
                  <a:solidFill>
                    <a:prstClr val="black"/>
                  </a:solidFill>
                </a:endParaRPr>
              </a:p>
            </p:txBody>
          </p:sp>
          <p:sp>
            <p:nvSpPr>
              <p:cNvPr id="11"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800">
                  <a:solidFill>
                    <a:prstClr val="black"/>
                  </a:solidFill>
                </a:endParaRPr>
              </a:p>
            </p:txBody>
          </p:sp>
        </p:grpSp>
        <p:sp>
          <p:nvSpPr>
            <p:cNvPr id="9"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800">
                <a:solidFill>
                  <a:prstClr val="black"/>
                </a:solidFill>
              </a:endParaRPr>
            </a:p>
          </p:txBody>
        </p:sp>
      </p:grpSp>
      <p:pic>
        <p:nvPicPr>
          <p:cNvPr id="16" name="Picture 15" descr="pict_page01_200dpi_Q8.jpg"/>
          <p:cNvPicPr>
            <a:picLocks noChangeAspect="1"/>
          </p:cNvPicPr>
          <p:nvPr userDrawn="1"/>
        </p:nvPicPr>
        <p:blipFill>
          <a:blip r:embed="rId2" cstate="print"/>
          <a:stretch>
            <a:fillRect/>
          </a:stretch>
        </p:blipFill>
        <p:spPr>
          <a:xfrm>
            <a:off x="0" y="2156946"/>
            <a:ext cx="12192000" cy="1292122"/>
          </a:xfrm>
          <a:prstGeom prst="rect">
            <a:avLst/>
          </a:prstGeom>
        </p:spPr>
      </p:pic>
    </p:spTree>
    <p:extLst>
      <p:ext uri="{BB962C8B-B14F-4D97-AF65-F5344CB8AC3E}">
        <p14:creationId xmlns:p14="http://schemas.microsoft.com/office/powerpoint/2010/main" val="1823628886"/>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745923"/>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p:nvPr userDrawn="1"/>
        </p:nvGrpSpPr>
        <p:grpSpPr>
          <a:xfrm>
            <a:off x="0" y="3446663"/>
            <a:ext cx="12192000" cy="3411338"/>
            <a:chOff x="0" y="3446663"/>
            <a:chExt cx="9144000" cy="3411338"/>
          </a:xfrm>
        </p:grpSpPr>
        <p:sp>
          <p:nvSpPr>
            <p:cNvPr id="14" name="Rectangle 13"/>
            <p:cNvSpPr/>
            <p:nvPr userDrawn="1"/>
          </p:nvSpPr>
          <p:spPr>
            <a:xfrm>
              <a:off x="0" y="3448051"/>
              <a:ext cx="9144000" cy="3409950"/>
            </a:xfrm>
            <a:prstGeom prst="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grpSp>
          <p:nvGrpSpPr>
            <p:cNvPr id="5" name="Group 2"/>
            <p:cNvGrpSpPr>
              <a:grpSpLocks noChangeAspect="1"/>
            </p:cNvGrpSpPr>
            <p:nvPr userDrawn="1"/>
          </p:nvGrpSpPr>
          <p:grpSpPr bwMode="auto">
            <a:xfrm>
              <a:off x="0" y="3446663"/>
              <a:ext cx="9144000" cy="1466850"/>
              <a:chOff x="-1956" y="1389"/>
              <a:chExt cx="9675" cy="1552"/>
            </a:xfrm>
          </p:grpSpPr>
          <p:sp>
            <p:nvSpPr>
              <p:cNvPr id="1027" name="Freeform 3"/>
              <p:cNvSpPr>
                <a:spLocks noChangeAspect="1"/>
              </p:cNvSpPr>
              <p:nvPr/>
            </p:nvSpPr>
            <p:spPr bwMode="ltGray">
              <a:xfrm>
                <a:off x="4490" y="2388"/>
                <a:ext cx="3229" cy="553"/>
              </a:xfrm>
              <a:custGeom>
                <a:avLst/>
                <a:gdLst/>
                <a:ahLst/>
                <a:cxnLst>
                  <a:cxn ang="0">
                    <a:pos x="1367" y="0"/>
                  </a:cxn>
                  <a:cxn ang="0">
                    <a:pos x="1367" y="225"/>
                  </a:cxn>
                  <a:cxn ang="0">
                    <a:pos x="735" y="205"/>
                  </a:cxn>
                  <a:cxn ang="0">
                    <a:pos x="0" y="55"/>
                  </a:cxn>
                  <a:cxn ang="0">
                    <a:pos x="1" y="55"/>
                  </a:cxn>
                  <a:cxn ang="0">
                    <a:pos x="0" y="55"/>
                  </a:cxn>
                  <a:cxn ang="0">
                    <a:pos x="441" y="92"/>
                  </a:cxn>
                  <a:cxn ang="0">
                    <a:pos x="1367" y="0"/>
                  </a:cxn>
                </a:cxnLst>
                <a:rect l="0" t="0" r="r" b="b"/>
                <a:pathLst>
                  <a:path w="1367" h="234">
                    <a:moveTo>
                      <a:pt x="1367" y="0"/>
                    </a:moveTo>
                    <a:cubicBezTo>
                      <a:pt x="1367" y="225"/>
                      <a:pt x="1367" y="225"/>
                      <a:pt x="1367" y="225"/>
                    </a:cubicBezTo>
                    <a:cubicBezTo>
                      <a:pt x="1154" y="234"/>
                      <a:pt x="936" y="231"/>
                      <a:pt x="735" y="205"/>
                    </a:cubicBezTo>
                    <a:cubicBezTo>
                      <a:pt x="417" y="164"/>
                      <a:pt x="189" y="111"/>
                      <a:pt x="0" y="55"/>
                    </a:cubicBezTo>
                    <a:cubicBezTo>
                      <a:pt x="0" y="55"/>
                      <a:pt x="0" y="55"/>
                      <a:pt x="1" y="55"/>
                    </a:cubicBezTo>
                    <a:cubicBezTo>
                      <a:pt x="1" y="55"/>
                      <a:pt x="0" y="55"/>
                      <a:pt x="0" y="55"/>
                    </a:cubicBezTo>
                    <a:cubicBezTo>
                      <a:pt x="128" y="71"/>
                      <a:pt x="267" y="85"/>
                      <a:pt x="441" y="92"/>
                    </a:cubicBezTo>
                    <a:cubicBezTo>
                      <a:pt x="736" y="103"/>
                      <a:pt x="1055" y="57"/>
                      <a:pt x="136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AU" sz="1350">
                  <a:solidFill>
                    <a:prstClr val="black"/>
                  </a:solidFill>
                </a:endParaRPr>
              </a:p>
            </p:txBody>
          </p:sp>
          <p:sp>
            <p:nvSpPr>
              <p:cNvPr id="1028" name="Freeform 4"/>
              <p:cNvSpPr>
                <a:spLocks noChangeAspect="1"/>
              </p:cNvSpPr>
              <p:nvPr/>
            </p:nvSpPr>
            <p:spPr bwMode="ltGray">
              <a:xfrm>
                <a:off x="-1956" y="1389"/>
                <a:ext cx="6449" cy="1129"/>
              </a:xfrm>
              <a:custGeom>
                <a:avLst/>
                <a:gdLst/>
                <a:ahLst/>
                <a:cxnLst>
                  <a:cxn ang="0">
                    <a:pos x="16" y="160"/>
                  </a:cxn>
                  <a:cxn ang="0">
                    <a:pos x="0" y="164"/>
                  </a:cxn>
                  <a:cxn ang="0">
                    <a:pos x="0" y="0"/>
                  </a:cxn>
                  <a:cxn ang="0">
                    <a:pos x="1488" y="0"/>
                  </a:cxn>
                  <a:cxn ang="0">
                    <a:pos x="2729" y="478"/>
                  </a:cxn>
                  <a:cxn ang="0">
                    <a:pos x="2730" y="478"/>
                  </a:cxn>
                  <a:cxn ang="0">
                    <a:pos x="2729" y="478"/>
                  </a:cxn>
                  <a:cxn ang="0">
                    <a:pos x="943" y="82"/>
                  </a:cxn>
                  <a:cxn ang="0">
                    <a:pos x="895" y="80"/>
                  </a:cxn>
                  <a:cxn ang="0">
                    <a:pos x="880" y="80"/>
                  </a:cxn>
                  <a:cxn ang="0">
                    <a:pos x="847" y="79"/>
                  </a:cxn>
                  <a:cxn ang="0">
                    <a:pos x="832" y="79"/>
                  </a:cxn>
                  <a:cxn ang="0">
                    <a:pos x="798" y="78"/>
                  </a:cxn>
                  <a:cxn ang="0">
                    <a:pos x="787" y="78"/>
                  </a:cxn>
                  <a:cxn ang="0">
                    <a:pos x="744" y="78"/>
                  </a:cxn>
                  <a:cxn ang="0">
                    <a:pos x="734" y="78"/>
                  </a:cxn>
                  <a:cxn ang="0">
                    <a:pos x="701" y="78"/>
                  </a:cxn>
                  <a:cxn ang="0">
                    <a:pos x="687" y="79"/>
                  </a:cxn>
                  <a:cxn ang="0">
                    <a:pos x="658" y="79"/>
                  </a:cxn>
                  <a:cxn ang="0">
                    <a:pos x="646" y="80"/>
                  </a:cxn>
                  <a:cxn ang="0">
                    <a:pos x="609" y="81"/>
                  </a:cxn>
                  <a:cxn ang="0">
                    <a:pos x="606" y="81"/>
                  </a:cxn>
                  <a:cxn ang="0">
                    <a:pos x="567" y="83"/>
                  </a:cxn>
                  <a:cxn ang="0">
                    <a:pos x="556" y="83"/>
                  </a:cxn>
                  <a:cxn ang="0">
                    <a:pos x="529" y="85"/>
                  </a:cxn>
                  <a:cxn ang="0">
                    <a:pos x="517" y="85"/>
                  </a:cxn>
                  <a:cxn ang="0">
                    <a:pos x="490" y="87"/>
                  </a:cxn>
                  <a:cxn ang="0">
                    <a:pos x="480" y="88"/>
                  </a:cxn>
                  <a:cxn ang="0">
                    <a:pos x="445" y="91"/>
                  </a:cxn>
                  <a:cxn ang="0">
                    <a:pos x="438" y="91"/>
                  </a:cxn>
                  <a:cxn ang="0">
                    <a:pos x="411" y="94"/>
                  </a:cxn>
                  <a:cxn ang="0">
                    <a:pos x="399" y="95"/>
                  </a:cxn>
                  <a:cxn ang="0">
                    <a:pos x="376" y="98"/>
                  </a:cxn>
                  <a:cxn ang="0">
                    <a:pos x="365" y="99"/>
                  </a:cxn>
                  <a:cxn ang="0">
                    <a:pos x="338" y="102"/>
                  </a:cxn>
                  <a:cxn ang="0">
                    <a:pos x="333" y="103"/>
                  </a:cxn>
                  <a:cxn ang="0">
                    <a:pos x="302" y="107"/>
                  </a:cxn>
                  <a:cxn ang="0">
                    <a:pos x="292" y="108"/>
                  </a:cxn>
                  <a:cxn ang="0">
                    <a:pos x="271" y="111"/>
                  </a:cxn>
                  <a:cxn ang="0">
                    <a:pos x="260" y="113"/>
                  </a:cxn>
                  <a:cxn ang="0">
                    <a:pos x="239" y="116"/>
                  </a:cxn>
                  <a:cxn ang="0">
                    <a:pos x="229" y="118"/>
                  </a:cxn>
                  <a:cxn ang="0">
                    <a:pos x="201" y="122"/>
                  </a:cxn>
                  <a:cxn ang="0">
                    <a:pos x="194" y="124"/>
                  </a:cxn>
                  <a:cxn ang="0">
                    <a:pos x="172" y="127"/>
                  </a:cxn>
                  <a:cxn ang="0">
                    <a:pos x="162" y="129"/>
                  </a:cxn>
                  <a:cxn ang="0">
                    <a:pos x="143" y="133"/>
                  </a:cxn>
                  <a:cxn ang="0">
                    <a:pos x="133" y="135"/>
                  </a:cxn>
                  <a:cxn ang="0">
                    <a:pos x="113" y="139"/>
                  </a:cxn>
                  <a:cxn ang="0">
                    <a:pos x="106" y="141"/>
                  </a:cxn>
                  <a:cxn ang="0">
                    <a:pos x="80" y="146"/>
                  </a:cxn>
                  <a:cxn ang="0">
                    <a:pos x="70" y="148"/>
                  </a:cxn>
                  <a:cxn ang="0">
                    <a:pos x="53" y="152"/>
                  </a:cxn>
                  <a:cxn ang="0">
                    <a:pos x="42" y="154"/>
                  </a:cxn>
                  <a:cxn ang="0">
                    <a:pos x="26" y="158"/>
                  </a:cxn>
                  <a:cxn ang="0">
                    <a:pos x="16" y="160"/>
                  </a:cxn>
                </a:cxnLst>
                <a:rect l="0" t="0" r="r" b="b"/>
                <a:pathLst>
                  <a:path w="2730" h="478">
                    <a:moveTo>
                      <a:pt x="16" y="160"/>
                    </a:moveTo>
                    <a:cubicBezTo>
                      <a:pt x="11" y="162"/>
                      <a:pt x="5" y="163"/>
                      <a:pt x="0" y="164"/>
                    </a:cubicBezTo>
                    <a:cubicBezTo>
                      <a:pt x="0" y="0"/>
                      <a:pt x="0" y="0"/>
                      <a:pt x="0" y="0"/>
                    </a:cubicBezTo>
                    <a:cubicBezTo>
                      <a:pt x="1488" y="0"/>
                      <a:pt x="1488" y="0"/>
                      <a:pt x="1488" y="0"/>
                    </a:cubicBezTo>
                    <a:cubicBezTo>
                      <a:pt x="2044" y="133"/>
                      <a:pt x="2219" y="325"/>
                      <a:pt x="2729" y="478"/>
                    </a:cubicBezTo>
                    <a:cubicBezTo>
                      <a:pt x="2729" y="478"/>
                      <a:pt x="2730" y="478"/>
                      <a:pt x="2730" y="478"/>
                    </a:cubicBezTo>
                    <a:cubicBezTo>
                      <a:pt x="2729" y="478"/>
                      <a:pt x="2729" y="478"/>
                      <a:pt x="2729" y="478"/>
                    </a:cubicBezTo>
                    <a:cubicBezTo>
                      <a:pt x="1952" y="376"/>
                      <a:pt x="1909" y="118"/>
                      <a:pt x="943" y="82"/>
                    </a:cubicBezTo>
                    <a:cubicBezTo>
                      <a:pt x="926" y="81"/>
                      <a:pt x="911" y="80"/>
                      <a:pt x="895" y="80"/>
                    </a:cubicBezTo>
                    <a:cubicBezTo>
                      <a:pt x="890" y="80"/>
                      <a:pt x="885" y="80"/>
                      <a:pt x="880" y="80"/>
                    </a:cubicBezTo>
                    <a:cubicBezTo>
                      <a:pt x="869" y="79"/>
                      <a:pt x="858" y="79"/>
                      <a:pt x="847" y="79"/>
                    </a:cubicBezTo>
                    <a:cubicBezTo>
                      <a:pt x="842" y="79"/>
                      <a:pt x="837" y="79"/>
                      <a:pt x="832" y="79"/>
                    </a:cubicBezTo>
                    <a:cubicBezTo>
                      <a:pt x="821" y="78"/>
                      <a:pt x="809" y="78"/>
                      <a:pt x="798" y="78"/>
                    </a:cubicBezTo>
                    <a:cubicBezTo>
                      <a:pt x="794" y="78"/>
                      <a:pt x="791" y="78"/>
                      <a:pt x="787" y="78"/>
                    </a:cubicBezTo>
                    <a:cubicBezTo>
                      <a:pt x="772" y="78"/>
                      <a:pt x="758" y="78"/>
                      <a:pt x="744" y="78"/>
                    </a:cubicBezTo>
                    <a:cubicBezTo>
                      <a:pt x="740" y="78"/>
                      <a:pt x="737" y="78"/>
                      <a:pt x="734" y="78"/>
                    </a:cubicBezTo>
                    <a:cubicBezTo>
                      <a:pt x="723" y="78"/>
                      <a:pt x="712" y="78"/>
                      <a:pt x="701" y="78"/>
                    </a:cubicBezTo>
                    <a:cubicBezTo>
                      <a:pt x="696" y="78"/>
                      <a:pt x="692" y="79"/>
                      <a:pt x="687" y="79"/>
                    </a:cubicBezTo>
                    <a:cubicBezTo>
                      <a:pt x="678" y="79"/>
                      <a:pt x="668" y="79"/>
                      <a:pt x="658" y="79"/>
                    </a:cubicBezTo>
                    <a:cubicBezTo>
                      <a:pt x="654" y="79"/>
                      <a:pt x="650" y="79"/>
                      <a:pt x="646" y="80"/>
                    </a:cubicBezTo>
                    <a:cubicBezTo>
                      <a:pt x="633" y="80"/>
                      <a:pt x="621" y="80"/>
                      <a:pt x="609" y="81"/>
                    </a:cubicBezTo>
                    <a:cubicBezTo>
                      <a:pt x="608" y="81"/>
                      <a:pt x="607" y="81"/>
                      <a:pt x="606" y="81"/>
                    </a:cubicBezTo>
                    <a:cubicBezTo>
                      <a:pt x="593" y="81"/>
                      <a:pt x="580" y="82"/>
                      <a:pt x="567" y="83"/>
                    </a:cubicBezTo>
                    <a:cubicBezTo>
                      <a:pt x="564" y="83"/>
                      <a:pt x="560" y="83"/>
                      <a:pt x="556" y="83"/>
                    </a:cubicBezTo>
                    <a:cubicBezTo>
                      <a:pt x="547" y="84"/>
                      <a:pt x="538" y="84"/>
                      <a:pt x="529" y="85"/>
                    </a:cubicBezTo>
                    <a:cubicBezTo>
                      <a:pt x="525" y="85"/>
                      <a:pt x="521" y="85"/>
                      <a:pt x="517" y="85"/>
                    </a:cubicBezTo>
                    <a:cubicBezTo>
                      <a:pt x="508" y="86"/>
                      <a:pt x="499" y="87"/>
                      <a:pt x="490" y="87"/>
                    </a:cubicBezTo>
                    <a:cubicBezTo>
                      <a:pt x="487" y="88"/>
                      <a:pt x="484" y="88"/>
                      <a:pt x="480" y="88"/>
                    </a:cubicBezTo>
                    <a:cubicBezTo>
                      <a:pt x="469" y="89"/>
                      <a:pt x="457" y="90"/>
                      <a:pt x="445" y="91"/>
                    </a:cubicBezTo>
                    <a:cubicBezTo>
                      <a:pt x="443" y="91"/>
                      <a:pt x="440" y="91"/>
                      <a:pt x="438" y="91"/>
                    </a:cubicBezTo>
                    <a:cubicBezTo>
                      <a:pt x="429" y="92"/>
                      <a:pt x="420" y="93"/>
                      <a:pt x="411" y="94"/>
                    </a:cubicBezTo>
                    <a:cubicBezTo>
                      <a:pt x="407" y="94"/>
                      <a:pt x="403" y="95"/>
                      <a:pt x="399" y="95"/>
                    </a:cubicBezTo>
                    <a:cubicBezTo>
                      <a:pt x="392" y="96"/>
                      <a:pt x="384" y="97"/>
                      <a:pt x="376" y="98"/>
                    </a:cubicBezTo>
                    <a:cubicBezTo>
                      <a:pt x="373" y="98"/>
                      <a:pt x="369" y="98"/>
                      <a:pt x="365" y="99"/>
                    </a:cubicBezTo>
                    <a:cubicBezTo>
                      <a:pt x="356" y="100"/>
                      <a:pt x="347" y="101"/>
                      <a:pt x="338" y="102"/>
                    </a:cubicBezTo>
                    <a:cubicBezTo>
                      <a:pt x="337" y="102"/>
                      <a:pt x="335" y="102"/>
                      <a:pt x="333" y="103"/>
                    </a:cubicBezTo>
                    <a:cubicBezTo>
                      <a:pt x="322" y="104"/>
                      <a:pt x="312" y="105"/>
                      <a:pt x="302" y="107"/>
                    </a:cubicBezTo>
                    <a:cubicBezTo>
                      <a:pt x="299" y="107"/>
                      <a:pt x="295" y="108"/>
                      <a:pt x="292" y="108"/>
                    </a:cubicBezTo>
                    <a:cubicBezTo>
                      <a:pt x="285" y="109"/>
                      <a:pt x="278" y="110"/>
                      <a:pt x="271" y="111"/>
                    </a:cubicBezTo>
                    <a:cubicBezTo>
                      <a:pt x="267" y="112"/>
                      <a:pt x="263" y="112"/>
                      <a:pt x="260" y="113"/>
                    </a:cubicBezTo>
                    <a:cubicBezTo>
                      <a:pt x="253" y="114"/>
                      <a:pt x="246" y="115"/>
                      <a:pt x="239" y="116"/>
                    </a:cubicBezTo>
                    <a:cubicBezTo>
                      <a:pt x="236" y="117"/>
                      <a:pt x="233" y="117"/>
                      <a:pt x="229" y="118"/>
                    </a:cubicBezTo>
                    <a:cubicBezTo>
                      <a:pt x="220" y="119"/>
                      <a:pt x="210" y="121"/>
                      <a:pt x="201" y="122"/>
                    </a:cubicBezTo>
                    <a:cubicBezTo>
                      <a:pt x="199" y="123"/>
                      <a:pt x="196" y="123"/>
                      <a:pt x="194" y="124"/>
                    </a:cubicBezTo>
                    <a:cubicBezTo>
                      <a:pt x="187" y="125"/>
                      <a:pt x="179" y="126"/>
                      <a:pt x="172" y="127"/>
                    </a:cubicBezTo>
                    <a:cubicBezTo>
                      <a:pt x="169" y="128"/>
                      <a:pt x="165" y="129"/>
                      <a:pt x="162" y="129"/>
                    </a:cubicBezTo>
                    <a:cubicBezTo>
                      <a:pt x="156" y="131"/>
                      <a:pt x="150" y="132"/>
                      <a:pt x="143" y="133"/>
                    </a:cubicBezTo>
                    <a:cubicBezTo>
                      <a:pt x="140" y="134"/>
                      <a:pt x="137" y="134"/>
                      <a:pt x="133" y="135"/>
                    </a:cubicBezTo>
                    <a:cubicBezTo>
                      <a:pt x="126" y="136"/>
                      <a:pt x="119" y="138"/>
                      <a:pt x="113" y="139"/>
                    </a:cubicBezTo>
                    <a:cubicBezTo>
                      <a:pt x="110" y="140"/>
                      <a:pt x="108" y="140"/>
                      <a:pt x="106" y="141"/>
                    </a:cubicBezTo>
                    <a:cubicBezTo>
                      <a:pt x="97" y="142"/>
                      <a:pt x="88" y="144"/>
                      <a:pt x="80" y="146"/>
                    </a:cubicBezTo>
                    <a:cubicBezTo>
                      <a:pt x="76" y="147"/>
                      <a:pt x="73" y="147"/>
                      <a:pt x="70" y="148"/>
                    </a:cubicBezTo>
                    <a:cubicBezTo>
                      <a:pt x="64" y="149"/>
                      <a:pt x="59" y="151"/>
                      <a:pt x="53" y="152"/>
                    </a:cubicBezTo>
                    <a:cubicBezTo>
                      <a:pt x="50" y="153"/>
                      <a:pt x="46" y="154"/>
                      <a:pt x="42" y="154"/>
                    </a:cubicBezTo>
                    <a:cubicBezTo>
                      <a:pt x="37" y="156"/>
                      <a:pt x="31" y="157"/>
                      <a:pt x="26" y="158"/>
                    </a:cubicBezTo>
                    <a:cubicBezTo>
                      <a:pt x="23" y="159"/>
                      <a:pt x="19" y="160"/>
                      <a:pt x="16" y="160"/>
                    </a:cubicBezTo>
                    <a:close/>
                  </a:path>
                </a:pathLst>
              </a:custGeom>
              <a:solidFill>
                <a:srgbClr val="4389C3"/>
              </a:solidFill>
              <a:ln w="9525">
                <a:noFill/>
                <a:round/>
                <a:headEnd/>
                <a:tailEnd/>
              </a:ln>
            </p:spPr>
            <p:txBody>
              <a:bodyPr vert="horz" wrap="square" lIns="91440" tIns="45720" rIns="91440" bIns="45720" numCol="1" anchor="t" anchorCtr="0" compatLnSpc="1">
                <a:prstTxWarp prst="textNoShape">
                  <a:avLst/>
                </a:prstTxWarp>
              </a:bodyPr>
              <a:lstStyle/>
              <a:p>
                <a:endParaRPr lang="en-AU" sz="1350">
                  <a:solidFill>
                    <a:prstClr val="black"/>
                  </a:solidFill>
                </a:endParaRPr>
              </a:p>
            </p:txBody>
          </p:sp>
        </p:grpSp>
      </p:grpSp>
      <p:sp>
        <p:nvSpPr>
          <p:cNvPr id="2" name="Title 1"/>
          <p:cNvSpPr>
            <a:spLocks noGrp="1"/>
          </p:cNvSpPr>
          <p:nvPr>
            <p:ph type="ctrTitle"/>
          </p:nvPr>
        </p:nvSpPr>
        <p:spPr>
          <a:xfrm>
            <a:off x="965736" y="3641595"/>
            <a:ext cx="8556859" cy="1271921"/>
          </a:xfrm>
        </p:spPr>
        <p:txBody>
          <a:bodyPr anchor="b" anchorCtr="0"/>
          <a:lstStyle>
            <a:lvl1pPr>
              <a:defRPr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965735" y="5034331"/>
            <a:ext cx="8534400" cy="1080436"/>
          </a:xfrm>
        </p:spPr>
        <p:txBody>
          <a:bodyPr/>
          <a:lstStyle>
            <a:lvl1pPr marL="0" indent="0" algn="l">
              <a:lnSpc>
                <a:spcPct val="110000"/>
              </a:lnSpc>
              <a:buNone/>
              <a:defRPr b="1" spc="-15"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AU" dirty="0"/>
          </a:p>
        </p:txBody>
      </p:sp>
      <p:grpSp>
        <p:nvGrpSpPr>
          <p:cNvPr id="6" name="Group 6"/>
          <p:cNvGrpSpPr/>
          <p:nvPr userDrawn="1"/>
        </p:nvGrpSpPr>
        <p:grpSpPr>
          <a:xfrm>
            <a:off x="8134055" y="0"/>
            <a:ext cx="2606972" cy="1028700"/>
            <a:chOff x="7101541" y="0"/>
            <a:chExt cx="1380472" cy="726280"/>
          </a:xfrm>
        </p:grpSpPr>
        <p:grpSp>
          <p:nvGrpSpPr>
            <p:cNvPr id="7" name="Group 85"/>
            <p:cNvGrpSpPr>
              <a:grpSpLocks/>
            </p:cNvGrpSpPr>
            <p:nvPr userDrawn="1"/>
          </p:nvGrpSpPr>
          <p:grpSpPr bwMode="gray">
            <a:xfrm>
              <a:off x="7101541" y="0"/>
              <a:ext cx="254140" cy="719137"/>
              <a:chOff x="657" y="663"/>
              <a:chExt cx="712" cy="2052"/>
            </a:xfrm>
          </p:grpSpPr>
          <p:sp>
            <p:nvSpPr>
              <p:cNvPr id="10"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350">
                  <a:solidFill>
                    <a:prstClr val="black"/>
                  </a:solidFill>
                </a:endParaRPr>
              </a:p>
            </p:txBody>
          </p:sp>
          <p:sp>
            <p:nvSpPr>
              <p:cNvPr id="11"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350">
                  <a:solidFill>
                    <a:prstClr val="black"/>
                  </a:solidFill>
                </a:endParaRPr>
              </a:p>
            </p:txBody>
          </p:sp>
        </p:grpSp>
        <p:sp>
          <p:nvSpPr>
            <p:cNvPr id="9"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350">
                <a:solidFill>
                  <a:prstClr val="black"/>
                </a:solidFill>
              </a:endParaRPr>
            </a:p>
          </p:txBody>
        </p:sp>
      </p:grpSp>
      <p:pic>
        <p:nvPicPr>
          <p:cNvPr id="16" name="Picture 15" descr="pict_page01_200dpi_Q8.jpg"/>
          <p:cNvPicPr>
            <a:picLocks noChangeAspect="1"/>
          </p:cNvPicPr>
          <p:nvPr userDrawn="1"/>
        </p:nvPicPr>
        <p:blipFill>
          <a:blip r:embed="rId2" cstate="print"/>
          <a:stretch>
            <a:fillRect/>
          </a:stretch>
        </p:blipFill>
        <p:spPr>
          <a:xfrm>
            <a:off x="0" y="2156946"/>
            <a:ext cx="12192000" cy="1292122"/>
          </a:xfrm>
          <a:prstGeom prst="rect">
            <a:avLst/>
          </a:prstGeom>
        </p:spPr>
      </p:pic>
    </p:spTree>
    <p:extLst>
      <p:ext uri="{BB962C8B-B14F-4D97-AF65-F5344CB8AC3E}">
        <p14:creationId xmlns:p14="http://schemas.microsoft.com/office/powerpoint/2010/main" val="4208032553"/>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pSp>
        <p:nvGrpSpPr>
          <p:cNvPr id="2" name="Group 14"/>
          <p:cNvGrpSpPr/>
          <p:nvPr userDrawn="1"/>
        </p:nvGrpSpPr>
        <p:grpSpPr>
          <a:xfrm>
            <a:off x="0" y="3446663"/>
            <a:ext cx="12192000" cy="3411338"/>
            <a:chOff x="0" y="3446663"/>
            <a:chExt cx="9144000" cy="3411338"/>
          </a:xfrm>
        </p:grpSpPr>
        <p:sp>
          <p:nvSpPr>
            <p:cNvPr id="14" name="Rectangle 13"/>
            <p:cNvSpPr/>
            <p:nvPr userDrawn="1"/>
          </p:nvSpPr>
          <p:spPr>
            <a:xfrm>
              <a:off x="0" y="3448051"/>
              <a:ext cx="9144000" cy="3409950"/>
            </a:xfrm>
            <a:prstGeom prst="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grpSp>
          <p:nvGrpSpPr>
            <p:cNvPr id="3" name="Group 2"/>
            <p:cNvGrpSpPr>
              <a:grpSpLocks noChangeAspect="1"/>
            </p:cNvGrpSpPr>
            <p:nvPr userDrawn="1"/>
          </p:nvGrpSpPr>
          <p:grpSpPr bwMode="auto">
            <a:xfrm>
              <a:off x="0" y="3446663"/>
              <a:ext cx="9144000" cy="1466850"/>
              <a:chOff x="-1956" y="1389"/>
              <a:chExt cx="9675" cy="1552"/>
            </a:xfrm>
          </p:grpSpPr>
          <p:sp>
            <p:nvSpPr>
              <p:cNvPr id="1027" name="Freeform 3"/>
              <p:cNvSpPr>
                <a:spLocks noChangeAspect="1"/>
              </p:cNvSpPr>
              <p:nvPr/>
            </p:nvSpPr>
            <p:spPr bwMode="ltGray">
              <a:xfrm>
                <a:off x="4490" y="2388"/>
                <a:ext cx="3229" cy="553"/>
              </a:xfrm>
              <a:custGeom>
                <a:avLst/>
                <a:gdLst/>
                <a:ahLst/>
                <a:cxnLst>
                  <a:cxn ang="0">
                    <a:pos x="1367" y="0"/>
                  </a:cxn>
                  <a:cxn ang="0">
                    <a:pos x="1367" y="225"/>
                  </a:cxn>
                  <a:cxn ang="0">
                    <a:pos x="735" y="205"/>
                  </a:cxn>
                  <a:cxn ang="0">
                    <a:pos x="0" y="55"/>
                  </a:cxn>
                  <a:cxn ang="0">
                    <a:pos x="1" y="55"/>
                  </a:cxn>
                  <a:cxn ang="0">
                    <a:pos x="0" y="55"/>
                  </a:cxn>
                  <a:cxn ang="0">
                    <a:pos x="441" y="92"/>
                  </a:cxn>
                  <a:cxn ang="0">
                    <a:pos x="1367" y="0"/>
                  </a:cxn>
                </a:cxnLst>
                <a:rect l="0" t="0" r="r" b="b"/>
                <a:pathLst>
                  <a:path w="1367" h="234">
                    <a:moveTo>
                      <a:pt x="1367" y="0"/>
                    </a:moveTo>
                    <a:cubicBezTo>
                      <a:pt x="1367" y="225"/>
                      <a:pt x="1367" y="225"/>
                      <a:pt x="1367" y="225"/>
                    </a:cubicBezTo>
                    <a:cubicBezTo>
                      <a:pt x="1154" y="234"/>
                      <a:pt x="936" y="231"/>
                      <a:pt x="735" y="205"/>
                    </a:cubicBezTo>
                    <a:cubicBezTo>
                      <a:pt x="417" y="164"/>
                      <a:pt x="189" y="111"/>
                      <a:pt x="0" y="55"/>
                    </a:cubicBezTo>
                    <a:cubicBezTo>
                      <a:pt x="0" y="55"/>
                      <a:pt x="0" y="55"/>
                      <a:pt x="1" y="55"/>
                    </a:cubicBezTo>
                    <a:cubicBezTo>
                      <a:pt x="1" y="55"/>
                      <a:pt x="0" y="55"/>
                      <a:pt x="0" y="55"/>
                    </a:cubicBezTo>
                    <a:cubicBezTo>
                      <a:pt x="128" y="71"/>
                      <a:pt x="267" y="85"/>
                      <a:pt x="441" y="92"/>
                    </a:cubicBezTo>
                    <a:cubicBezTo>
                      <a:pt x="736" y="103"/>
                      <a:pt x="1055" y="57"/>
                      <a:pt x="136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AU" sz="1350">
                  <a:solidFill>
                    <a:prstClr val="black"/>
                  </a:solidFill>
                </a:endParaRPr>
              </a:p>
            </p:txBody>
          </p:sp>
          <p:sp>
            <p:nvSpPr>
              <p:cNvPr id="1028" name="Freeform 4"/>
              <p:cNvSpPr>
                <a:spLocks noChangeAspect="1"/>
              </p:cNvSpPr>
              <p:nvPr/>
            </p:nvSpPr>
            <p:spPr bwMode="ltGray">
              <a:xfrm>
                <a:off x="-1956" y="1389"/>
                <a:ext cx="6449" cy="1129"/>
              </a:xfrm>
              <a:custGeom>
                <a:avLst/>
                <a:gdLst/>
                <a:ahLst/>
                <a:cxnLst>
                  <a:cxn ang="0">
                    <a:pos x="16" y="160"/>
                  </a:cxn>
                  <a:cxn ang="0">
                    <a:pos x="0" y="164"/>
                  </a:cxn>
                  <a:cxn ang="0">
                    <a:pos x="0" y="0"/>
                  </a:cxn>
                  <a:cxn ang="0">
                    <a:pos x="1488" y="0"/>
                  </a:cxn>
                  <a:cxn ang="0">
                    <a:pos x="2729" y="478"/>
                  </a:cxn>
                  <a:cxn ang="0">
                    <a:pos x="2730" y="478"/>
                  </a:cxn>
                  <a:cxn ang="0">
                    <a:pos x="2729" y="478"/>
                  </a:cxn>
                  <a:cxn ang="0">
                    <a:pos x="943" y="82"/>
                  </a:cxn>
                  <a:cxn ang="0">
                    <a:pos x="895" y="80"/>
                  </a:cxn>
                  <a:cxn ang="0">
                    <a:pos x="880" y="80"/>
                  </a:cxn>
                  <a:cxn ang="0">
                    <a:pos x="847" y="79"/>
                  </a:cxn>
                  <a:cxn ang="0">
                    <a:pos x="832" y="79"/>
                  </a:cxn>
                  <a:cxn ang="0">
                    <a:pos x="798" y="78"/>
                  </a:cxn>
                  <a:cxn ang="0">
                    <a:pos x="787" y="78"/>
                  </a:cxn>
                  <a:cxn ang="0">
                    <a:pos x="744" y="78"/>
                  </a:cxn>
                  <a:cxn ang="0">
                    <a:pos x="734" y="78"/>
                  </a:cxn>
                  <a:cxn ang="0">
                    <a:pos x="701" y="78"/>
                  </a:cxn>
                  <a:cxn ang="0">
                    <a:pos x="687" y="79"/>
                  </a:cxn>
                  <a:cxn ang="0">
                    <a:pos x="658" y="79"/>
                  </a:cxn>
                  <a:cxn ang="0">
                    <a:pos x="646" y="80"/>
                  </a:cxn>
                  <a:cxn ang="0">
                    <a:pos x="609" y="81"/>
                  </a:cxn>
                  <a:cxn ang="0">
                    <a:pos x="606" y="81"/>
                  </a:cxn>
                  <a:cxn ang="0">
                    <a:pos x="567" y="83"/>
                  </a:cxn>
                  <a:cxn ang="0">
                    <a:pos x="556" y="83"/>
                  </a:cxn>
                  <a:cxn ang="0">
                    <a:pos x="529" y="85"/>
                  </a:cxn>
                  <a:cxn ang="0">
                    <a:pos x="517" y="85"/>
                  </a:cxn>
                  <a:cxn ang="0">
                    <a:pos x="490" y="87"/>
                  </a:cxn>
                  <a:cxn ang="0">
                    <a:pos x="480" y="88"/>
                  </a:cxn>
                  <a:cxn ang="0">
                    <a:pos x="445" y="91"/>
                  </a:cxn>
                  <a:cxn ang="0">
                    <a:pos x="438" y="91"/>
                  </a:cxn>
                  <a:cxn ang="0">
                    <a:pos x="411" y="94"/>
                  </a:cxn>
                  <a:cxn ang="0">
                    <a:pos x="399" y="95"/>
                  </a:cxn>
                  <a:cxn ang="0">
                    <a:pos x="376" y="98"/>
                  </a:cxn>
                  <a:cxn ang="0">
                    <a:pos x="365" y="99"/>
                  </a:cxn>
                  <a:cxn ang="0">
                    <a:pos x="338" y="102"/>
                  </a:cxn>
                  <a:cxn ang="0">
                    <a:pos x="333" y="103"/>
                  </a:cxn>
                  <a:cxn ang="0">
                    <a:pos x="302" y="107"/>
                  </a:cxn>
                  <a:cxn ang="0">
                    <a:pos x="292" y="108"/>
                  </a:cxn>
                  <a:cxn ang="0">
                    <a:pos x="271" y="111"/>
                  </a:cxn>
                  <a:cxn ang="0">
                    <a:pos x="260" y="113"/>
                  </a:cxn>
                  <a:cxn ang="0">
                    <a:pos x="239" y="116"/>
                  </a:cxn>
                  <a:cxn ang="0">
                    <a:pos x="229" y="118"/>
                  </a:cxn>
                  <a:cxn ang="0">
                    <a:pos x="201" y="122"/>
                  </a:cxn>
                  <a:cxn ang="0">
                    <a:pos x="194" y="124"/>
                  </a:cxn>
                  <a:cxn ang="0">
                    <a:pos x="172" y="127"/>
                  </a:cxn>
                  <a:cxn ang="0">
                    <a:pos x="162" y="129"/>
                  </a:cxn>
                  <a:cxn ang="0">
                    <a:pos x="143" y="133"/>
                  </a:cxn>
                  <a:cxn ang="0">
                    <a:pos x="133" y="135"/>
                  </a:cxn>
                  <a:cxn ang="0">
                    <a:pos x="113" y="139"/>
                  </a:cxn>
                  <a:cxn ang="0">
                    <a:pos x="106" y="141"/>
                  </a:cxn>
                  <a:cxn ang="0">
                    <a:pos x="80" y="146"/>
                  </a:cxn>
                  <a:cxn ang="0">
                    <a:pos x="70" y="148"/>
                  </a:cxn>
                  <a:cxn ang="0">
                    <a:pos x="53" y="152"/>
                  </a:cxn>
                  <a:cxn ang="0">
                    <a:pos x="42" y="154"/>
                  </a:cxn>
                  <a:cxn ang="0">
                    <a:pos x="26" y="158"/>
                  </a:cxn>
                  <a:cxn ang="0">
                    <a:pos x="16" y="160"/>
                  </a:cxn>
                </a:cxnLst>
                <a:rect l="0" t="0" r="r" b="b"/>
                <a:pathLst>
                  <a:path w="2730" h="478">
                    <a:moveTo>
                      <a:pt x="16" y="160"/>
                    </a:moveTo>
                    <a:cubicBezTo>
                      <a:pt x="11" y="162"/>
                      <a:pt x="5" y="163"/>
                      <a:pt x="0" y="164"/>
                    </a:cubicBezTo>
                    <a:cubicBezTo>
                      <a:pt x="0" y="0"/>
                      <a:pt x="0" y="0"/>
                      <a:pt x="0" y="0"/>
                    </a:cubicBezTo>
                    <a:cubicBezTo>
                      <a:pt x="1488" y="0"/>
                      <a:pt x="1488" y="0"/>
                      <a:pt x="1488" y="0"/>
                    </a:cubicBezTo>
                    <a:cubicBezTo>
                      <a:pt x="2044" y="133"/>
                      <a:pt x="2219" y="325"/>
                      <a:pt x="2729" y="478"/>
                    </a:cubicBezTo>
                    <a:cubicBezTo>
                      <a:pt x="2729" y="478"/>
                      <a:pt x="2730" y="478"/>
                      <a:pt x="2730" y="478"/>
                    </a:cubicBezTo>
                    <a:cubicBezTo>
                      <a:pt x="2729" y="478"/>
                      <a:pt x="2729" y="478"/>
                      <a:pt x="2729" y="478"/>
                    </a:cubicBezTo>
                    <a:cubicBezTo>
                      <a:pt x="1952" y="376"/>
                      <a:pt x="1909" y="118"/>
                      <a:pt x="943" y="82"/>
                    </a:cubicBezTo>
                    <a:cubicBezTo>
                      <a:pt x="926" y="81"/>
                      <a:pt x="911" y="80"/>
                      <a:pt x="895" y="80"/>
                    </a:cubicBezTo>
                    <a:cubicBezTo>
                      <a:pt x="890" y="80"/>
                      <a:pt x="885" y="80"/>
                      <a:pt x="880" y="80"/>
                    </a:cubicBezTo>
                    <a:cubicBezTo>
                      <a:pt x="869" y="79"/>
                      <a:pt x="858" y="79"/>
                      <a:pt x="847" y="79"/>
                    </a:cubicBezTo>
                    <a:cubicBezTo>
                      <a:pt x="842" y="79"/>
                      <a:pt x="837" y="79"/>
                      <a:pt x="832" y="79"/>
                    </a:cubicBezTo>
                    <a:cubicBezTo>
                      <a:pt x="821" y="78"/>
                      <a:pt x="809" y="78"/>
                      <a:pt x="798" y="78"/>
                    </a:cubicBezTo>
                    <a:cubicBezTo>
                      <a:pt x="794" y="78"/>
                      <a:pt x="791" y="78"/>
                      <a:pt x="787" y="78"/>
                    </a:cubicBezTo>
                    <a:cubicBezTo>
                      <a:pt x="772" y="78"/>
                      <a:pt x="758" y="78"/>
                      <a:pt x="744" y="78"/>
                    </a:cubicBezTo>
                    <a:cubicBezTo>
                      <a:pt x="740" y="78"/>
                      <a:pt x="737" y="78"/>
                      <a:pt x="734" y="78"/>
                    </a:cubicBezTo>
                    <a:cubicBezTo>
                      <a:pt x="723" y="78"/>
                      <a:pt x="712" y="78"/>
                      <a:pt x="701" y="78"/>
                    </a:cubicBezTo>
                    <a:cubicBezTo>
                      <a:pt x="696" y="78"/>
                      <a:pt x="692" y="79"/>
                      <a:pt x="687" y="79"/>
                    </a:cubicBezTo>
                    <a:cubicBezTo>
                      <a:pt x="678" y="79"/>
                      <a:pt x="668" y="79"/>
                      <a:pt x="658" y="79"/>
                    </a:cubicBezTo>
                    <a:cubicBezTo>
                      <a:pt x="654" y="79"/>
                      <a:pt x="650" y="79"/>
                      <a:pt x="646" y="80"/>
                    </a:cubicBezTo>
                    <a:cubicBezTo>
                      <a:pt x="633" y="80"/>
                      <a:pt x="621" y="80"/>
                      <a:pt x="609" y="81"/>
                    </a:cubicBezTo>
                    <a:cubicBezTo>
                      <a:pt x="608" y="81"/>
                      <a:pt x="607" y="81"/>
                      <a:pt x="606" y="81"/>
                    </a:cubicBezTo>
                    <a:cubicBezTo>
                      <a:pt x="593" y="81"/>
                      <a:pt x="580" y="82"/>
                      <a:pt x="567" y="83"/>
                    </a:cubicBezTo>
                    <a:cubicBezTo>
                      <a:pt x="564" y="83"/>
                      <a:pt x="560" y="83"/>
                      <a:pt x="556" y="83"/>
                    </a:cubicBezTo>
                    <a:cubicBezTo>
                      <a:pt x="547" y="84"/>
                      <a:pt x="538" y="84"/>
                      <a:pt x="529" y="85"/>
                    </a:cubicBezTo>
                    <a:cubicBezTo>
                      <a:pt x="525" y="85"/>
                      <a:pt x="521" y="85"/>
                      <a:pt x="517" y="85"/>
                    </a:cubicBezTo>
                    <a:cubicBezTo>
                      <a:pt x="508" y="86"/>
                      <a:pt x="499" y="87"/>
                      <a:pt x="490" y="87"/>
                    </a:cubicBezTo>
                    <a:cubicBezTo>
                      <a:pt x="487" y="88"/>
                      <a:pt x="484" y="88"/>
                      <a:pt x="480" y="88"/>
                    </a:cubicBezTo>
                    <a:cubicBezTo>
                      <a:pt x="469" y="89"/>
                      <a:pt x="457" y="90"/>
                      <a:pt x="445" y="91"/>
                    </a:cubicBezTo>
                    <a:cubicBezTo>
                      <a:pt x="443" y="91"/>
                      <a:pt x="440" y="91"/>
                      <a:pt x="438" y="91"/>
                    </a:cubicBezTo>
                    <a:cubicBezTo>
                      <a:pt x="429" y="92"/>
                      <a:pt x="420" y="93"/>
                      <a:pt x="411" y="94"/>
                    </a:cubicBezTo>
                    <a:cubicBezTo>
                      <a:pt x="407" y="94"/>
                      <a:pt x="403" y="95"/>
                      <a:pt x="399" y="95"/>
                    </a:cubicBezTo>
                    <a:cubicBezTo>
                      <a:pt x="392" y="96"/>
                      <a:pt x="384" y="97"/>
                      <a:pt x="376" y="98"/>
                    </a:cubicBezTo>
                    <a:cubicBezTo>
                      <a:pt x="373" y="98"/>
                      <a:pt x="369" y="98"/>
                      <a:pt x="365" y="99"/>
                    </a:cubicBezTo>
                    <a:cubicBezTo>
                      <a:pt x="356" y="100"/>
                      <a:pt x="347" y="101"/>
                      <a:pt x="338" y="102"/>
                    </a:cubicBezTo>
                    <a:cubicBezTo>
                      <a:pt x="337" y="102"/>
                      <a:pt x="335" y="102"/>
                      <a:pt x="333" y="103"/>
                    </a:cubicBezTo>
                    <a:cubicBezTo>
                      <a:pt x="322" y="104"/>
                      <a:pt x="312" y="105"/>
                      <a:pt x="302" y="107"/>
                    </a:cubicBezTo>
                    <a:cubicBezTo>
                      <a:pt x="299" y="107"/>
                      <a:pt x="295" y="108"/>
                      <a:pt x="292" y="108"/>
                    </a:cubicBezTo>
                    <a:cubicBezTo>
                      <a:pt x="285" y="109"/>
                      <a:pt x="278" y="110"/>
                      <a:pt x="271" y="111"/>
                    </a:cubicBezTo>
                    <a:cubicBezTo>
                      <a:pt x="267" y="112"/>
                      <a:pt x="263" y="112"/>
                      <a:pt x="260" y="113"/>
                    </a:cubicBezTo>
                    <a:cubicBezTo>
                      <a:pt x="253" y="114"/>
                      <a:pt x="246" y="115"/>
                      <a:pt x="239" y="116"/>
                    </a:cubicBezTo>
                    <a:cubicBezTo>
                      <a:pt x="236" y="117"/>
                      <a:pt x="233" y="117"/>
                      <a:pt x="229" y="118"/>
                    </a:cubicBezTo>
                    <a:cubicBezTo>
                      <a:pt x="220" y="119"/>
                      <a:pt x="210" y="121"/>
                      <a:pt x="201" y="122"/>
                    </a:cubicBezTo>
                    <a:cubicBezTo>
                      <a:pt x="199" y="123"/>
                      <a:pt x="196" y="123"/>
                      <a:pt x="194" y="124"/>
                    </a:cubicBezTo>
                    <a:cubicBezTo>
                      <a:pt x="187" y="125"/>
                      <a:pt x="179" y="126"/>
                      <a:pt x="172" y="127"/>
                    </a:cubicBezTo>
                    <a:cubicBezTo>
                      <a:pt x="169" y="128"/>
                      <a:pt x="165" y="129"/>
                      <a:pt x="162" y="129"/>
                    </a:cubicBezTo>
                    <a:cubicBezTo>
                      <a:pt x="156" y="131"/>
                      <a:pt x="150" y="132"/>
                      <a:pt x="143" y="133"/>
                    </a:cubicBezTo>
                    <a:cubicBezTo>
                      <a:pt x="140" y="134"/>
                      <a:pt x="137" y="134"/>
                      <a:pt x="133" y="135"/>
                    </a:cubicBezTo>
                    <a:cubicBezTo>
                      <a:pt x="126" y="136"/>
                      <a:pt x="119" y="138"/>
                      <a:pt x="113" y="139"/>
                    </a:cubicBezTo>
                    <a:cubicBezTo>
                      <a:pt x="110" y="140"/>
                      <a:pt x="108" y="140"/>
                      <a:pt x="106" y="141"/>
                    </a:cubicBezTo>
                    <a:cubicBezTo>
                      <a:pt x="97" y="142"/>
                      <a:pt x="88" y="144"/>
                      <a:pt x="80" y="146"/>
                    </a:cubicBezTo>
                    <a:cubicBezTo>
                      <a:pt x="76" y="147"/>
                      <a:pt x="73" y="147"/>
                      <a:pt x="70" y="148"/>
                    </a:cubicBezTo>
                    <a:cubicBezTo>
                      <a:pt x="64" y="149"/>
                      <a:pt x="59" y="151"/>
                      <a:pt x="53" y="152"/>
                    </a:cubicBezTo>
                    <a:cubicBezTo>
                      <a:pt x="50" y="153"/>
                      <a:pt x="46" y="154"/>
                      <a:pt x="42" y="154"/>
                    </a:cubicBezTo>
                    <a:cubicBezTo>
                      <a:pt x="37" y="156"/>
                      <a:pt x="31" y="157"/>
                      <a:pt x="26" y="158"/>
                    </a:cubicBezTo>
                    <a:cubicBezTo>
                      <a:pt x="23" y="159"/>
                      <a:pt x="19" y="160"/>
                      <a:pt x="16" y="160"/>
                    </a:cubicBezTo>
                    <a:close/>
                  </a:path>
                </a:pathLst>
              </a:custGeom>
              <a:solidFill>
                <a:srgbClr val="4389C3"/>
              </a:solidFill>
              <a:ln w="9525">
                <a:noFill/>
                <a:round/>
                <a:headEnd/>
                <a:tailEnd/>
              </a:ln>
            </p:spPr>
            <p:txBody>
              <a:bodyPr vert="horz" wrap="square" lIns="91440" tIns="45720" rIns="91440" bIns="45720" numCol="1" anchor="t" anchorCtr="0" compatLnSpc="1">
                <a:prstTxWarp prst="textNoShape">
                  <a:avLst/>
                </a:prstTxWarp>
              </a:bodyPr>
              <a:lstStyle/>
              <a:p>
                <a:endParaRPr lang="en-AU" sz="1350">
                  <a:solidFill>
                    <a:prstClr val="black"/>
                  </a:solidFill>
                </a:endParaRPr>
              </a:p>
            </p:txBody>
          </p:sp>
        </p:grpSp>
      </p:grpSp>
      <p:grpSp>
        <p:nvGrpSpPr>
          <p:cNvPr id="4" name="Group 6"/>
          <p:cNvGrpSpPr/>
          <p:nvPr userDrawn="1"/>
        </p:nvGrpSpPr>
        <p:grpSpPr>
          <a:xfrm>
            <a:off x="8134055" y="0"/>
            <a:ext cx="2606972" cy="1028700"/>
            <a:chOff x="7101541" y="0"/>
            <a:chExt cx="1380472" cy="726280"/>
          </a:xfrm>
        </p:grpSpPr>
        <p:grpSp>
          <p:nvGrpSpPr>
            <p:cNvPr id="5" name="Group 85"/>
            <p:cNvGrpSpPr>
              <a:grpSpLocks/>
            </p:cNvGrpSpPr>
            <p:nvPr userDrawn="1"/>
          </p:nvGrpSpPr>
          <p:grpSpPr bwMode="gray">
            <a:xfrm>
              <a:off x="7101541" y="0"/>
              <a:ext cx="254140" cy="719137"/>
              <a:chOff x="657" y="663"/>
              <a:chExt cx="712" cy="2052"/>
            </a:xfrm>
          </p:grpSpPr>
          <p:sp>
            <p:nvSpPr>
              <p:cNvPr id="10"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350">
                  <a:solidFill>
                    <a:prstClr val="black"/>
                  </a:solidFill>
                </a:endParaRPr>
              </a:p>
            </p:txBody>
          </p:sp>
          <p:sp>
            <p:nvSpPr>
              <p:cNvPr id="11"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350">
                  <a:solidFill>
                    <a:prstClr val="black"/>
                  </a:solidFill>
                </a:endParaRPr>
              </a:p>
            </p:txBody>
          </p:sp>
        </p:grpSp>
        <p:sp>
          <p:nvSpPr>
            <p:cNvPr id="9"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350">
                <a:solidFill>
                  <a:prstClr val="black"/>
                </a:solidFill>
              </a:endParaRPr>
            </a:p>
          </p:txBody>
        </p:sp>
      </p:grpSp>
      <p:pic>
        <p:nvPicPr>
          <p:cNvPr id="16" name="Picture 15" descr="pict_page01_200dpi_Q8.jpg"/>
          <p:cNvPicPr>
            <a:picLocks noChangeAspect="1"/>
          </p:cNvPicPr>
          <p:nvPr userDrawn="1"/>
        </p:nvPicPr>
        <p:blipFill>
          <a:blip r:embed="rId2" cstate="print"/>
          <a:stretch>
            <a:fillRect/>
          </a:stretch>
        </p:blipFill>
        <p:spPr>
          <a:xfrm>
            <a:off x="0" y="2156946"/>
            <a:ext cx="12192000" cy="1292122"/>
          </a:xfrm>
          <a:prstGeom prst="rect">
            <a:avLst/>
          </a:prstGeom>
        </p:spPr>
      </p:pic>
    </p:spTree>
    <p:extLst>
      <p:ext uri="{BB962C8B-B14F-4D97-AF65-F5344CB8AC3E}">
        <p14:creationId xmlns:p14="http://schemas.microsoft.com/office/powerpoint/2010/main" val="1984212509"/>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10112190" y="6487000"/>
            <a:ext cx="2079812" cy="253916"/>
          </a:xfrm>
          <a:prstGeom prst="rect">
            <a:avLst/>
          </a:prstGeom>
          <a:noFill/>
        </p:spPr>
        <p:txBody>
          <a:bodyPr wrap="square" rtlCol="0">
            <a:spAutoFit/>
          </a:bodyPr>
          <a:lstStyle/>
          <a:p>
            <a:pPr algn="r"/>
            <a:r>
              <a:rPr lang="en-AU" sz="1050" dirty="0">
                <a:solidFill>
                  <a:prstClr val="black"/>
                </a:solidFill>
              </a:rPr>
              <a:t>Slide </a:t>
            </a:r>
            <a:fld id="{960094EA-15A3-42ED-8795-D6E402A33E2F}" type="slidenum">
              <a:rPr lang="en-AU" sz="1050">
                <a:solidFill>
                  <a:prstClr val="black"/>
                </a:solidFill>
              </a:rPr>
              <a:pPr algn="r"/>
              <a:t>‹#›</a:t>
            </a:fld>
            <a:endParaRPr lang="en-US" sz="1050" dirty="0">
              <a:solidFill>
                <a:prstClr val="black"/>
              </a:solidFill>
            </a:endParaRPr>
          </a:p>
        </p:txBody>
      </p:sp>
      <p:pic>
        <p:nvPicPr>
          <p:cNvPr id="8" name="Picture 7" descr="pict_page04_topBar_200dpi_Q8.jpg"/>
          <p:cNvPicPr>
            <a:picLocks noChangeAspect="1"/>
          </p:cNvPicPr>
          <p:nvPr userDrawn="1"/>
        </p:nvPicPr>
        <p:blipFill>
          <a:blip r:embed="rId2" cstate="print"/>
          <a:srcRect l="781" t="1114"/>
          <a:stretch>
            <a:fillRect/>
          </a:stretch>
        </p:blipFill>
        <p:spPr>
          <a:xfrm>
            <a:off x="0" y="-1"/>
            <a:ext cx="12192000" cy="1680883"/>
          </a:xfrm>
          <a:prstGeom prst="rect">
            <a:avLst/>
          </a:prstGeom>
        </p:spPr>
      </p:pic>
      <p:grpSp>
        <p:nvGrpSpPr>
          <p:cNvPr id="5" name="Group 8"/>
          <p:cNvGrpSpPr/>
          <p:nvPr userDrawn="1"/>
        </p:nvGrpSpPr>
        <p:grpSpPr>
          <a:xfrm>
            <a:off x="9468723" y="0"/>
            <a:ext cx="1840629" cy="726280"/>
            <a:chOff x="7101541" y="0"/>
            <a:chExt cx="1380472" cy="726280"/>
          </a:xfrm>
        </p:grpSpPr>
        <p:grpSp>
          <p:nvGrpSpPr>
            <p:cNvPr id="6" name="Group 85"/>
            <p:cNvGrpSpPr>
              <a:grpSpLocks/>
            </p:cNvGrpSpPr>
            <p:nvPr userDrawn="1"/>
          </p:nvGrpSpPr>
          <p:grpSpPr bwMode="gray">
            <a:xfrm>
              <a:off x="7101541" y="0"/>
              <a:ext cx="254140" cy="719137"/>
              <a:chOff x="657" y="663"/>
              <a:chExt cx="712" cy="2052"/>
            </a:xfrm>
          </p:grpSpPr>
          <p:sp>
            <p:nvSpPr>
              <p:cNvPr id="12"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350">
                  <a:solidFill>
                    <a:prstClr val="black"/>
                  </a:solidFill>
                </a:endParaRPr>
              </a:p>
            </p:txBody>
          </p:sp>
          <p:sp>
            <p:nvSpPr>
              <p:cNvPr id="13"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350">
                  <a:solidFill>
                    <a:prstClr val="black"/>
                  </a:solidFill>
                </a:endParaRPr>
              </a:p>
            </p:txBody>
          </p:sp>
        </p:grpSp>
        <p:sp>
          <p:nvSpPr>
            <p:cNvPr id="11"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350">
                <a:solidFill>
                  <a:prstClr val="black"/>
                </a:solidFill>
              </a:endParaRPr>
            </a:p>
          </p:txBody>
        </p:sp>
      </p:grpSp>
      <p:sp>
        <p:nvSpPr>
          <p:cNvPr id="3" name="Content Placeholder 2"/>
          <p:cNvSpPr>
            <a:spLocks noGrp="1"/>
          </p:cNvSpPr>
          <p:nvPr>
            <p:ph idx="1"/>
          </p:nvPr>
        </p:nvSpPr>
        <p:spPr>
          <a:xfrm>
            <a:off x="527383" y="1484784"/>
            <a:ext cx="10849205" cy="5002214"/>
          </a:xfrm>
        </p:spPr>
        <p:txBody>
          <a:bodyPr/>
          <a:lstStyle>
            <a:lvl1pPr marL="200025" indent="-135731">
              <a:lnSpc>
                <a:spcPct val="100000"/>
              </a:lnSpc>
              <a:spcAft>
                <a:spcPts val="450"/>
              </a:spcAft>
              <a:buFont typeface="Arial" pitchFamily="34" charset="0"/>
              <a:buChar char="•"/>
              <a:defRPr sz="1350" b="0">
                <a:latin typeface="+mn-lt"/>
              </a:defRPr>
            </a:lvl1pPr>
            <a:lvl2pPr marL="335756" indent="-135731">
              <a:lnSpc>
                <a:spcPct val="100000"/>
              </a:lnSpc>
              <a:spcAft>
                <a:spcPts val="450"/>
              </a:spcAft>
              <a:defRPr b="0">
                <a:latin typeface="+mn-lt"/>
              </a:defRPr>
            </a:lvl2pPr>
            <a:lvl3pPr marL="534591" indent="-141685">
              <a:lnSpc>
                <a:spcPct val="100000"/>
              </a:lnSpc>
              <a:spcAft>
                <a:spcPts val="450"/>
              </a:spcAft>
              <a:defRPr b="0">
                <a:latin typeface="+mn-lt"/>
              </a:defRPr>
            </a:lvl3pPr>
            <a:lvl4pPr marL="667941" indent="-135731">
              <a:lnSpc>
                <a:spcPct val="100000"/>
              </a:lnSpc>
              <a:spcAft>
                <a:spcPts val="450"/>
              </a:spcAft>
              <a:defRPr b="0">
                <a:latin typeface="+mn-lt"/>
              </a:defRPr>
            </a:lvl4pPr>
            <a:lvl5pPr marL="867966" indent="-135731">
              <a:lnSpc>
                <a:spcPct val="100000"/>
              </a:lnSpc>
              <a:spcAft>
                <a:spcPts val="450"/>
              </a:spcAft>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431371" y="116632"/>
            <a:ext cx="9935504" cy="848462"/>
          </a:xfrm>
        </p:spPr>
        <p:txBody>
          <a:bodyPr anchor="ctr"/>
          <a:lstStyle>
            <a:lvl1pPr>
              <a:defRPr sz="2100" baseline="0">
                <a:latin typeface="+mn-lt"/>
              </a:defRPr>
            </a:lvl1pPr>
          </a:lstStyle>
          <a:p>
            <a:r>
              <a:rPr lang="en-US" dirty="0" smtClean="0"/>
              <a:t>Click to edit Master title style</a:t>
            </a:r>
            <a:endParaRPr lang="en-AU" dirty="0"/>
          </a:p>
        </p:txBody>
      </p:sp>
      <p:sp>
        <p:nvSpPr>
          <p:cNvPr id="14" name="Rectangle 13"/>
          <p:cNvSpPr/>
          <p:nvPr userDrawn="1"/>
        </p:nvSpPr>
        <p:spPr>
          <a:xfrm>
            <a:off x="0" y="991720"/>
            <a:ext cx="12192000" cy="71438"/>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solidFill>
                <a:prstClr val="white"/>
              </a:solidFill>
            </a:endParaRPr>
          </a:p>
        </p:txBody>
      </p:sp>
      <p:sp>
        <p:nvSpPr>
          <p:cNvPr id="15" name="TextBox 14"/>
          <p:cNvSpPr txBox="1"/>
          <p:nvPr userDrawn="1"/>
        </p:nvSpPr>
        <p:spPr>
          <a:xfrm>
            <a:off x="5423925" y="2"/>
            <a:ext cx="4079776" cy="276999"/>
          </a:xfrm>
          <a:prstGeom prst="rect">
            <a:avLst/>
          </a:prstGeom>
          <a:noFill/>
        </p:spPr>
        <p:txBody>
          <a:bodyPr wrap="square" rtlCol="0">
            <a:spAutoFit/>
          </a:bodyPr>
          <a:lstStyle/>
          <a:p>
            <a:pPr algn="r"/>
            <a:r>
              <a:rPr lang="en-AU" sz="1200" b="1" dirty="0">
                <a:solidFill>
                  <a:srgbClr val="FF0000"/>
                </a:solidFill>
              </a:rPr>
              <a:t>DRAFT ONLY, Rev 6, 17 May</a:t>
            </a:r>
          </a:p>
        </p:txBody>
      </p:sp>
    </p:spTree>
    <p:extLst>
      <p:ext uri="{BB962C8B-B14F-4D97-AF65-F5344CB8AC3E}">
        <p14:creationId xmlns:p14="http://schemas.microsoft.com/office/powerpoint/2010/main" val="3442725946"/>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1243119" y="1702232"/>
            <a:ext cx="10128000" cy="521203"/>
          </a:xfrm>
        </p:spPr>
        <p:txBody>
          <a:bodyPr/>
          <a:lstStyle/>
          <a:p>
            <a:r>
              <a:rPr lang="en-US" smtClean="0"/>
              <a:t>Click to edit Master title style</a:t>
            </a:r>
            <a:endParaRPr lang="en-AU"/>
          </a:p>
        </p:txBody>
      </p:sp>
      <p:sp>
        <p:nvSpPr>
          <p:cNvPr id="3" name="Content Placeholder 2"/>
          <p:cNvSpPr>
            <a:spLocks noGrp="1"/>
          </p:cNvSpPr>
          <p:nvPr>
            <p:ph idx="1"/>
          </p:nvPr>
        </p:nvSpPr>
        <p:spPr>
          <a:xfrm>
            <a:off x="1263863" y="2703600"/>
            <a:ext cx="10094400" cy="392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10" hasCustomPrompt="1"/>
          </p:nvPr>
        </p:nvSpPr>
        <p:spPr>
          <a:xfrm>
            <a:off x="1270399" y="2341212"/>
            <a:ext cx="10128000" cy="276860"/>
          </a:xfrm>
        </p:spPr>
        <p:txBody>
          <a:bodyPr anchor="t" anchorCtr="0"/>
          <a:lstStyle>
            <a:lvl1pPr marL="0" indent="0">
              <a:buFontTx/>
              <a:buNone/>
              <a:defRPr b="1"/>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subtitle</a:t>
            </a:r>
          </a:p>
        </p:txBody>
      </p:sp>
    </p:spTree>
    <p:extLst>
      <p:ext uri="{BB962C8B-B14F-4D97-AF65-F5344CB8AC3E}">
        <p14:creationId xmlns:p14="http://schemas.microsoft.com/office/powerpoint/2010/main" val="950720572"/>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basic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
        <p:nvSpPr>
          <p:cNvPr id="3" name="Content Placeholder 2"/>
          <p:cNvSpPr>
            <a:spLocks noGrp="1"/>
          </p:cNvSpPr>
          <p:nvPr>
            <p:ph idx="1" hasCustomPrompt="1"/>
          </p:nvPr>
        </p:nvSpPr>
        <p:spPr/>
        <p:txBody>
          <a:bodyPr/>
          <a:lstStyle>
            <a:lvl1pPr marL="0" indent="0">
              <a:buFontTx/>
              <a:buNone/>
              <a:defRPr baseline="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body copy</a:t>
            </a:r>
          </a:p>
        </p:txBody>
      </p:sp>
    </p:spTree>
    <p:extLst>
      <p:ext uri="{BB962C8B-B14F-4D97-AF65-F5344CB8AC3E}">
        <p14:creationId xmlns:p14="http://schemas.microsoft.com/office/powerpoint/2010/main" val="2773050155"/>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basic content and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
        <p:nvSpPr>
          <p:cNvPr id="3" name="Content Placeholder 2"/>
          <p:cNvSpPr>
            <a:spLocks noGrp="1"/>
          </p:cNvSpPr>
          <p:nvPr>
            <p:ph idx="1" hasCustomPrompt="1"/>
          </p:nvPr>
        </p:nvSpPr>
        <p:spPr>
          <a:xfrm>
            <a:off x="1263863" y="2702713"/>
            <a:ext cx="10093948" cy="983764"/>
          </a:xfrm>
        </p:spPr>
        <p:txBody>
          <a:bodyPr/>
          <a:lstStyle>
            <a:lvl1pPr marL="0" indent="0">
              <a:buFontTx/>
              <a:buNone/>
              <a:defRPr baseline="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body copy</a:t>
            </a:r>
          </a:p>
        </p:txBody>
      </p:sp>
      <p:sp>
        <p:nvSpPr>
          <p:cNvPr id="4" name="Picture Placeholder 5"/>
          <p:cNvSpPr>
            <a:spLocks noGrp="1"/>
          </p:cNvSpPr>
          <p:nvPr>
            <p:ph type="pic" sz="quarter" idx="10"/>
          </p:nvPr>
        </p:nvSpPr>
        <p:spPr>
          <a:xfrm>
            <a:off x="1235078" y="3805241"/>
            <a:ext cx="2800348" cy="2750343"/>
          </a:xfrm>
          <a:solidFill>
            <a:srgbClr val="B2B2B2"/>
          </a:solidFill>
        </p:spPr>
        <p:txBody>
          <a:bodyPr anchor="ctr" anchorCtr="0"/>
          <a:lstStyle>
            <a:lvl1pPr algn="ctr">
              <a:defRPr/>
            </a:lvl1pPr>
          </a:lstStyle>
          <a:p>
            <a:r>
              <a:rPr lang="en-US" smtClean="0"/>
              <a:t>Click icon to add picture</a:t>
            </a:r>
            <a:endParaRPr lang="en-AU"/>
          </a:p>
        </p:txBody>
      </p:sp>
      <p:sp>
        <p:nvSpPr>
          <p:cNvPr id="5" name="Picture Placeholder 5"/>
          <p:cNvSpPr>
            <a:spLocks noGrp="1"/>
          </p:cNvSpPr>
          <p:nvPr>
            <p:ph type="pic" sz="quarter" idx="11"/>
          </p:nvPr>
        </p:nvSpPr>
        <p:spPr>
          <a:xfrm>
            <a:off x="4036422" y="3803637"/>
            <a:ext cx="8155580" cy="2750343"/>
          </a:xfrm>
          <a:solidFill>
            <a:srgbClr val="777777"/>
          </a:solidFill>
        </p:spPr>
        <p:txBody>
          <a:bodyPr anchor="ctr" anchorCtr="0"/>
          <a:lstStyle>
            <a:lvl1pPr algn="ctr">
              <a:defRPr/>
            </a:lvl1pPr>
          </a:lstStyle>
          <a:p>
            <a:r>
              <a:rPr lang="en-US" smtClean="0"/>
              <a:t>Click icon to add picture</a:t>
            </a:r>
            <a:endParaRPr lang="en-AU"/>
          </a:p>
        </p:txBody>
      </p:sp>
    </p:spTree>
    <p:extLst>
      <p:ext uri="{BB962C8B-B14F-4D97-AF65-F5344CB8AC3E}">
        <p14:creationId xmlns:p14="http://schemas.microsoft.com/office/powerpoint/2010/main" val="194476356"/>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Tree>
    <p:extLst>
      <p:ext uri="{BB962C8B-B14F-4D97-AF65-F5344CB8AC3E}">
        <p14:creationId xmlns:p14="http://schemas.microsoft.com/office/powerpoint/2010/main" val="2884372595"/>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vestment with Objects">
    <p:spTree>
      <p:nvGrpSpPr>
        <p:cNvPr id="1" name=""/>
        <p:cNvGrpSpPr/>
        <p:nvPr/>
      </p:nvGrpSpPr>
      <p:grpSpPr>
        <a:xfrm>
          <a:off x="0" y="0"/>
          <a:ext cx="0" cy="0"/>
          <a:chOff x="0" y="0"/>
          <a:chExt cx="0" cy="0"/>
        </a:xfrm>
      </p:grpSpPr>
      <p:pic>
        <p:nvPicPr>
          <p:cNvPr id="18" name="Picture 17" descr="pict_page04_topBar_200dpi_Q8.jpg"/>
          <p:cNvPicPr>
            <a:picLocks noChangeAspect="1"/>
          </p:cNvPicPr>
          <p:nvPr userDrawn="1"/>
        </p:nvPicPr>
        <p:blipFill>
          <a:blip r:embed="rId2" cstate="print"/>
          <a:srcRect l="781" t="1114"/>
          <a:stretch>
            <a:fillRect/>
          </a:stretch>
        </p:blipFill>
        <p:spPr>
          <a:xfrm>
            <a:off x="0" y="0"/>
            <a:ext cx="12192000" cy="1623190"/>
          </a:xfrm>
          <a:prstGeom prst="rect">
            <a:avLst/>
          </a:prstGeom>
        </p:spPr>
      </p:pic>
      <p:sp>
        <p:nvSpPr>
          <p:cNvPr id="2" name="Title 1"/>
          <p:cNvSpPr>
            <a:spLocks noGrp="1"/>
          </p:cNvSpPr>
          <p:nvPr userDrawn="1">
            <p:ph type="title"/>
          </p:nvPr>
        </p:nvSpPr>
        <p:spPr>
          <a:xfrm>
            <a:off x="159476" y="174177"/>
            <a:ext cx="10127525" cy="848462"/>
          </a:xfrm>
        </p:spPr>
        <p:txBody>
          <a:bodyPr anchor="ctr"/>
          <a:lstStyle>
            <a:lvl1pPr>
              <a:defRPr sz="2400" baseline="0"/>
            </a:lvl1pPr>
          </a:lstStyle>
          <a:p>
            <a:r>
              <a:rPr lang="en-US" dirty="0" smtClean="0"/>
              <a:t>Click to edit Master title style</a:t>
            </a:r>
            <a:endParaRPr lang="en-AU" dirty="0"/>
          </a:p>
        </p:txBody>
      </p:sp>
      <p:sp>
        <p:nvSpPr>
          <p:cNvPr id="12" name="Text Placeholder 5"/>
          <p:cNvSpPr>
            <a:spLocks noGrp="1"/>
          </p:cNvSpPr>
          <p:nvPr userDrawn="1">
            <p:ph type="body" sz="quarter" idx="16"/>
          </p:nvPr>
        </p:nvSpPr>
        <p:spPr>
          <a:xfrm>
            <a:off x="733907" y="1256098"/>
            <a:ext cx="2329488" cy="734189"/>
          </a:xfrm>
        </p:spPr>
        <p:txBody>
          <a:bodyPr anchor="b" anchorCtr="0"/>
          <a:lstStyle>
            <a:lvl1pPr marL="0" indent="0">
              <a:lnSpc>
                <a:spcPct val="90000"/>
              </a:lnSpc>
              <a:buFontTx/>
              <a:buNone/>
              <a:defRPr sz="600" b="1" baseline="0">
                <a:solidFill>
                  <a:schemeClr val="accent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p:txBody>
      </p:sp>
      <p:grpSp>
        <p:nvGrpSpPr>
          <p:cNvPr id="3" name="Group 18"/>
          <p:cNvGrpSpPr/>
          <p:nvPr userDrawn="1"/>
        </p:nvGrpSpPr>
        <p:grpSpPr>
          <a:xfrm>
            <a:off x="9468723" y="0"/>
            <a:ext cx="1840629" cy="726280"/>
            <a:chOff x="7101541" y="0"/>
            <a:chExt cx="1380472" cy="726280"/>
          </a:xfrm>
        </p:grpSpPr>
        <p:grpSp>
          <p:nvGrpSpPr>
            <p:cNvPr id="4" name="Group 85"/>
            <p:cNvGrpSpPr>
              <a:grpSpLocks/>
            </p:cNvGrpSpPr>
            <p:nvPr userDrawn="1"/>
          </p:nvGrpSpPr>
          <p:grpSpPr bwMode="gray">
            <a:xfrm>
              <a:off x="7101541" y="0"/>
              <a:ext cx="254140" cy="719137"/>
              <a:chOff x="657" y="663"/>
              <a:chExt cx="712" cy="2052"/>
            </a:xfrm>
          </p:grpSpPr>
          <p:sp>
            <p:nvSpPr>
              <p:cNvPr id="22"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350">
                  <a:solidFill>
                    <a:prstClr val="black"/>
                  </a:solidFill>
                </a:endParaRPr>
              </a:p>
            </p:txBody>
          </p:sp>
          <p:sp>
            <p:nvSpPr>
              <p:cNvPr id="23"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350">
                  <a:solidFill>
                    <a:prstClr val="black"/>
                  </a:solidFill>
                </a:endParaRPr>
              </a:p>
            </p:txBody>
          </p:sp>
        </p:grpSp>
        <p:sp>
          <p:nvSpPr>
            <p:cNvPr id="21"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350">
                <a:solidFill>
                  <a:prstClr val="black"/>
                </a:solidFill>
              </a:endParaRPr>
            </a:p>
          </p:txBody>
        </p:sp>
      </p:grpSp>
    </p:spTree>
    <p:extLst>
      <p:ext uri="{BB962C8B-B14F-4D97-AF65-F5344CB8AC3E}">
        <p14:creationId xmlns:p14="http://schemas.microsoft.com/office/powerpoint/2010/main" val="671770547"/>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70295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pSp>
        <p:nvGrpSpPr>
          <p:cNvPr id="2" name="Group 14"/>
          <p:cNvGrpSpPr/>
          <p:nvPr userDrawn="1"/>
        </p:nvGrpSpPr>
        <p:grpSpPr>
          <a:xfrm>
            <a:off x="0" y="3446663"/>
            <a:ext cx="12192000" cy="3411338"/>
            <a:chOff x="0" y="3446663"/>
            <a:chExt cx="9144000" cy="3411338"/>
          </a:xfrm>
        </p:grpSpPr>
        <p:sp>
          <p:nvSpPr>
            <p:cNvPr id="14" name="Rectangle 13"/>
            <p:cNvSpPr/>
            <p:nvPr userDrawn="1"/>
          </p:nvSpPr>
          <p:spPr>
            <a:xfrm>
              <a:off x="0" y="3448051"/>
              <a:ext cx="9144000" cy="3409950"/>
            </a:xfrm>
            <a:prstGeom prst="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grpSp>
          <p:nvGrpSpPr>
            <p:cNvPr id="3" name="Group 2"/>
            <p:cNvGrpSpPr>
              <a:grpSpLocks noChangeAspect="1"/>
            </p:cNvGrpSpPr>
            <p:nvPr userDrawn="1"/>
          </p:nvGrpSpPr>
          <p:grpSpPr bwMode="auto">
            <a:xfrm>
              <a:off x="0" y="3446663"/>
              <a:ext cx="9144000" cy="1466850"/>
              <a:chOff x="-1956" y="1389"/>
              <a:chExt cx="9675" cy="1552"/>
            </a:xfrm>
          </p:grpSpPr>
          <p:sp>
            <p:nvSpPr>
              <p:cNvPr id="1027" name="Freeform 3"/>
              <p:cNvSpPr>
                <a:spLocks noChangeAspect="1"/>
              </p:cNvSpPr>
              <p:nvPr/>
            </p:nvSpPr>
            <p:spPr bwMode="ltGray">
              <a:xfrm>
                <a:off x="4490" y="2388"/>
                <a:ext cx="3229" cy="553"/>
              </a:xfrm>
              <a:custGeom>
                <a:avLst/>
                <a:gdLst/>
                <a:ahLst/>
                <a:cxnLst>
                  <a:cxn ang="0">
                    <a:pos x="1367" y="0"/>
                  </a:cxn>
                  <a:cxn ang="0">
                    <a:pos x="1367" y="225"/>
                  </a:cxn>
                  <a:cxn ang="0">
                    <a:pos x="735" y="205"/>
                  </a:cxn>
                  <a:cxn ang="0">
                    <a:pos x="0" y="55"/>
                  </a:cxn>
                  <a:cxn ang="0">
                    <a:pos x="1" y="55"/>
                  </a:cxn>
                  <a:cxn ang="0">
                    <a:pos x="0" y="55"/>
                  </a:cxn>
                  <a:cxn ang="0">
                    <a:pos x="441" y="92"/>
                  </a:cxn>
                  <a:cxn ang="0">
                    <a:pos x="1367" y="0"/>
                  </a:cxn>
                </a:cxnLst>
                <a:rect l="0" t="0" r="r" b="b"/>
                <a:pathLst>
                  <a:path w="1367" h="234">
                    <a:moveTo>
                      <a:pt x="1367" y="0"/>
                    </a:moveTo>
                    <a:cubicBezTo>
                      <a:pt x="1367" y="225"/>
                      <a:pt x="1367" y="225"/>
                      <a:pt x="1367" y="225"/>
                    </a:cubicBezTo>
                    <a:cubicBezTo>
                      <a:pt x="1154" y="234"/>
                      <a:pt x="936" y="231"/>
                      <a:pt x="735" y="205"/>
                    </a:cubicBezTo>
                    <a:cubicBezTo>
                      <a:pt x="417" y="164"/>
                      <a:pt x="189" y="111"/>
                      <a:pt x="0" y="55"/>
                    </a:cubicBezTo>
                    <a:cubicBezTo>
                      <a:pt x="0" y="55"/>
                      <a:pt x="0" y="55"/>
                      <a:pt x="1" y="55"/>
                    </a:cubicBezTo>
                    <a:cubicBezTo>
                      <a:pt x="1" y="55"/>
                      <a:pt x="0" y="55"/>
                      <a:pt x="0" y="55"/>
                    </a:cubicBezTo>
                    <a:cubicBezTo>
                      <a:pt x="128" y="71"/>
                      <a:pt x="267" y="85"/>
                      <a:pt x="441" y="92"/>
                    </a:cubicBezTo>
                    <a:cubicBezTo>
                      <a:pt x="736" y="103"/>
                      <a:pt x="1055" y="57"/>
                      <a:pt x="136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28" name="Freeform 4"/>
              <p:cNvSpPr>
                <a:spLocks noChangeAspect="1"/>
              </p:cNvSpPr>
              <p:nvPr/>
            </p:nvSpPr>
            <p:spPr bwMode="ltGray">
              <a:xfrm>
                <a:off x="-1956" y="1389"/>
                <a:ext cx="6449" cy="1129"/>
              </a:xfrm>
              <a:custGeom>
                <a:avLst/>
                <a:gdLst/>
                <a:ahLst/>
                <a:cxnLst>
                  <a:cxn ang="0">
                    <a:pos x="16" y="160"/>
                  </a:cxn>
                  <a:cxn ang="0">
                    <a:pos x="0" y="164"/>
                  </a:cxn>
                  <a:cxn ang="0">
                    <a:pos x="0" y="0"/>
                  </a:cxn>
                  <a:cxn ang="0">
                    <a:pos x="1488" y="0"/>
                  </a:cxn>
                  <a:cxn ang="0">
                    <a:pos x="2729" y="478"/>
                  </a:cxn>
                  <a:cxn ang="0">
                    <a:pos x="2730" y="478"/>
                  </a:cxn>
                  <a:cxn ang="0">
                    <a:pos x="2729" y="478"/>
                  </a:cxn>
                  <a:cxn ang="0">
                    <a:pos x="943" y="82"/>
                  </a:cxn>
                  <a:cxn ang="0">
                    <a:pos x="895" y="80"/>
                  </a:cxn>
                  <a:cxn ang="0">
                    <a:pos x="880" y="80"/>
                  </a:cxn>
                  <a:cxn ang="0">
                    <a:pos x="847" y="79"/>
                  </a:cxn>
                  <a:cxn ang="0">
                    <a:pos x="832" y="79"/>
                  </a:cxn>
                  <a:cxn ang="0">
                    <a:pos x="798" y="78"/>
                  </a:cxn>
                  <a:cxn ang="0">
                    <a:pos x="787" y="78"/>
                  </a:cxn>
                  <a:cxn ang="0">
                    <a:pos x="744" y="78"/>
                  </a:cxn>
                  <a:cxn ang="0">
                    <a:pos x="734" y="78"/>
                  </a:cxn>
                  <a:cxn ang="0">
                    <a:pos x="701" y="78"/>
                  </a:cxn>
                  <a:cxn ang="0">
                    <a:pos x="687" y="79"/>
                  </a:cxn>
                  <a:cxn ang="0">
                    <a:pos x="658" y="79"/>
                  </a:cxn>
                  <a:cxn ang="0">
                    <a:pos x="646" y="80"/>
                  </a:cxn>
                  <a:cxn ang="0">
                    <a:pos x="609" y="81"/>
                  </a:cxn>
                  <a:cxn ang="0">
                    <a:pos x="606" y="81"/>
                  </a:cxn>
                  <a:cxn ang="0">
                    <a:pos x="567" y="83"/>
                  </a:cxn>
                  <a:cxn ang="0">
                    <a:pos x="556" y="83"/>
                  </a:cxn>
                  <a:cxn ang="0">
                    <a:pos x="529" y="85"/>
                  </a:cxn>
                  <a:cxn ang="0">
                    <a:pos x="517" y="85"/>
                  </a:cxn>
                  <a:cxn ang="0">
                    <a:pos x="490" y="87"/>
                  </a:cxn>
                  <a:cxn ang="0">
                    <a:pos x="480" y="88"/>
                  </a:cxn>
                  <a:cxn ang="0">
                    <a:pos x="445" y="91"/>
                  </a:cxn>
                  <a:cxn ang="0">
                    <a:pos x="438" y="91"/>
                  </a:cxn>
                  <a:cxn ang="0">
                    <a:pos x="411" y="94"/>
                  </a:cxn>
                  <a:cxn ang="0">
                    <a:pos x="399" y="95"/>
                  </a:cxn>
                  <a:cxn ang="0">
                    <a:pos x="376" y="98"/>
                  </a:cxn>
                  <a:cxn ang="0">
                    <a:pos x="365" y="99"/>
                  </a:cxn>
                  <a:cxn ang="0">
                    <a:pos x="338" y="102"/>
                  </a:cxn>
                  <a:cxn ang="0">
                    <a:pos x="333" y="103"/>
                  </a:cxn>
                  <a:cxn ang="0">
                    <a:pos x="302" y="107"/>
                  </a:cxn>
                  <a:cxn ang="0">
                    <a:pos x="292" y="108"/>
                  </a:cxn>
                  <a:cxn ang="0">
                    <a:pos x="271" y="111"/>
                  </a:cxn>
                  <a:cxn ang="0">
                    <a:pos x="260" y="113"/>
                  </a:cxn>
                  <a:cxn ang="0">
                    <a:pos x="239" y="116"/>
                  </a:cxn>
                  <a:cxn ang="0">
                    <a:pos x="229" y="118"/>
                  </a:cxn>
                  <a:cxn ang="0">
                    <a:pos x="201" y="122"/>
                  </a:cxn>
                  <a:cxn ang="0">
                    <a:pos x="194" y="124"/>
                  </a:cxn>
                  <a:cxn ang="0">
                    <a:pos x="172" y="127"/>
                  </a:cxn>
                  <a:cxn ang="0">
                    <a:pos x="162" y="129"/>
                  </a:cxn>
                  <a:cxn ang="0">
                    <a:pos x="143" y="133"/>
                  </a:cxn>
                  <a:cxn ang="0">
                    <a:pos x="133" y="135"/>
                  </a:cxn>
                  <a:cxn ang="0">
                    <a:pos x="113" y="139"/>
                  </a:cxn>
                  <a:cxn ang="0">
                    <a:pos x="106" y="141"/>
                  </a:cxn>
                  <a:cxn ang="0">
                    <a:pos x="80" y="146"/>
                  </a:cxn>
                  <a:cxn ang="0">
                    <a:pos x="70" y="148"/>
                  </a:cxn>
                  <a:cxn ang="0">
                    <a:pos x="53" y="152"/>
                  </a:cxn>
                  <a:cxn ang="0">
                    <a:pos x="42" y="154"/>
                  </a:cxn>
                  <a:cxn ang="0">
                    <a:pos x="26" y="158"/>
                  </a:cxn>
                  <a:cxn ang="0">
                    <a:pos x="16" y="160"/>
                  </a:cxn>
                </a:cxnLst>
                <a:rect l="0" t="0" r="r" b="b"/>
                <a:pathLst>
                  <a:path w="2730" h="478">
                    <a:moveTo>
                      <a:pt x="16" y="160"/>
                    </a:moveTo>
                    <a:cubicBezTo>
                      <a:pt x="11" y="162"/>
                      <a:pt x="5" y="163"/>
                      <a:pt x="0" y="164"/>
                    </a:cubicBezTo>
                    <a:cubicBezTo>
                      <a:pt x="0" y="0"/>
                      <a:pt x="0" y="0"/>
                      <a:pt x="0" y="0"/>
                    </a:cubicBezTo>
                    <a:cubicBezTo>
                      <a:pt x="1488" y="0"/>
                      <a:pt x="1488" y="0"/>
                      <a:pt x="1488" y="0"/>
                    </a:cubicBezTo>
                    <a:cubicBezTo>
                      <a:pt x="2044" y="133"/>
                      <a:pt x="2219" y="325"/>
                      <a:pt x="2729" y="478"/>
                    </a:cubicBezTo>
                    <a:cubicBezTo>
                      <a:pt x="2729" y="478"/>
                      <a:pt x="2730" y="478"/>
                      <a:pt x="2730" y="478"/>
                    </a:cubicBezTo>
                    <a:cubicBezTo>
                      <a:pt x="2729" y="478"/>
                      <a:pt x="2729" y="478"/>
                      <a:pt x="2729" y="478"/>
                    </a:cubicBezTo>
                    <a:cubicBezTo>
                      <a:pt x="1952" y="376"/>
                      <a:pt x="1909" y="118"/>
                      <a:pt x="943" y="82"/>
                    </a:cubicBezTo>
                    <a:cubicBezTo>
                      <a:pt x="926" y="81"/>
                      <a:pt x="911" y="80"/>
                      <a:pt x="895" y="80"/>
                    </a:cubicBezTo>
                    <a:cubicBezTo>
                      <a:pt x="890" y="80"/>
                      <a:pt x="885" y="80"/>
                      <a:pt x="880" y="80"/>
                    </a:cubicBezTo>
                    <a:cubicBezTo>
                      <a:pt x="869" y="79"/>
                      <a:pt x="858" y="79"/>
                      <a:pt x="847" y="79"/>
                    </a:cubicBezTo>
                    <a:cubicBezTo>
                      <a:pt x="842" y="79"/>
                      <a:pt x="837" y="79"/>
                      <a:pt x="832" y="79"/>
                    </a:cubicBezTo>
                    <a:cubicBezTo>
                      <a:pt x="821" y="78"/>
                      <a:pt x="809" y="78"/>
                      <a:pt x="798" y="78"/>
                    </a:cubicBezTo>
                    <a:cubicBezTo>
                      <a:pt x="794" y="78"/>
                      <a:pt x="791" y="78"/>
                      <a:pt x="787" y="78"/>
                    </a:cubicBezTo>
                    <a:cubicBezTo>
                      <a:pt x="772" y="78"/>
                      <a:pt x="758" y="78"/>
                      <a:pt x="744" y="78"/>
                    </a:cubicBezTo>
                    <a:cubicBezTo>
                      <a:pt x="740" y="78"/>
                      <a:pt x="737" y="78"/>
                      <a:pt x="734" y="78"/>
                    </a:cubicBezTo>
                    <a:cubicBezTo>
                      <a:pt x="723" y="78"/>
                      <a:pt x="712" y="78"/>
                      <a:pt x="701" y="78"/>
                    </a:cubicBezTo>
                    <a:cubicBezTo>
                      <a:pt x="696" y="78"/>
                      <a:pt x="692" y="79"/>
                      <a:pt x="687" y="79"/>
                    </a:cubicBezTo>
                    <a:cubicBezTo>
                      <a:pt x="678" y="79"/>
                      <a:pt x="668" y="79"/>
                      <a:pt x="658" y="79"/>
                    </a:cubicBezTo>
                    <a:cubicBezTo>
                      <a:pt x="654" y="79"/>
                      <a:pt x="650" y="79"/>
                      <a:pt x="646" y="80"/>
                    </a:cubicBezTo>
                    <a:cubicBezTo>
                      <a:pt x="633" y="80"/>
                      <a:pt x="621" y="80"/>
                      <a:pt x="609" y="81"/>
                    </a:cubicBezTo>
                    <a:cubicBezTo>
                      <a:pt x="608" y="81"/>
                      <a:pt x="607" y="81"/>
                      <a:pt x="606" y="81"/>
                    </a:cubicBezTo>
                    <a:cubicBezTo>
                      <a:pt x="593" y="81"/>
                      <a:pt x="580" y="82"/>
                      <a:pt x="567" y="83"/>
                    </a:cubicBezTo>
                    <a:cubicBezTo>
                      <a:pt x="564" y="83"/>
                      <a:pt x="560" y="83"/>
                      <a:pt x="556" y="83"/>
                    </a:cubicBezTo>
                    <a:cubicBezTo>
                      <a:pt x="547" y="84"/>
                      <a:pt x="538" y="84"/>
                      <a:pt x="529" y="85"/>
                    </a:cubicBezTo>
                    <a:cubicBezTo>
                      <a:pt x="525" y="85"/>
                      <a:pt x="521" y="85"/>
                      <a:pt x="517" y="85"/>
                    </a:cubicBezTo>
                    <a:cubicBezTo>
                      <a:pt x="508" y="86"/>
                      <a:pt x="499" y="87"/>
                      <a:pt x="490" y="87"/>
                    </a:cubicBezTo>
                    <a:cubicBezTo>
                      <a:pt x="487" y="88"/>
                      <a:pt x="484" y="88"/>
                      <a:pt x="480" y="88"/>
                    </a:cubicBezTo>
                    <a:cubicBezTo>
                      <a:pt x="469" y="89"/>
                      <a:pt x="457" y="90"/>
                      <a:pt x="445" y="91"/>
                    </a:cubicBezTo>
                    <a:cubicBezTo>
                      <a:pt x="443" y="91"/>
                      <a:pt x="440" y="91"/>
                      <a:pt x="438" y="91"/>
                    </a:cubicBezTo>
                    <a:cubicBezTo>
                      <a:pt x="429" y="92"/>
                      <a:pt x="420" y="93"/>
                      <a:pt x="411" y="94"/>
                    </a:cubicBezTo>
                    <a:cubicBezTo>
                      <a:pt x="407" y="94"/>
                      <a:pt x="403" y="95"/>
                      <a:pt x="399" y="95"/>
                    </a:cubicBezTo>
                    <a:cubicBezTo>
                      <a:pt x="392" y="96"/>
                      <a:pt x="384" y="97"/>
                      <a:pt x="376" y="98"/>
                    </a:cubicBezTo>
                    <a:cubicBezTo>
                      <a:pt x="373" y="98"/>
                      <a:pt x="369" y="98"/>
                      <a:pt x="365" y="99"/>
                    </a:cubicBezTo>
                    <a:cubicBezTo>
                      <a:pt x="356" y="100"/>
                      <a:pt x="347" y="101"/>
                      <a:pt x="338" y="102"/>
                    </a:cubicBezTo>
                    <a:cubicBezTo>
                      <a:pt x="337" y="102"/>
                      <a:pt x="335" y="102"/>
                      <a:pt x="333" y="103"/>
                    </a:cubicBezTo>
                    <a:cubicBezTo>
                      <a:pt x="322" y="104"/>
                      <a:pt x="312" y="105"/>
                      <a:pt x="302" y="107"/>
                    </a:cubicBezTo>
                    <a:cubicBezTo>
                      <a:pt x="299" y="107"/>
                      <a:pt x="295" y="108"/>
                      <a:pt x="292" y="108"/>
                    </a:cubicBezTo>
                    <a:cubicBezTo>
                      <a:pt x="285" y="109"/>
                      <a:pt x="278" y="110"/>
                      <a:pt x="271" y="111"/>
                    </a:cubicBezTo>
                    <a:cubicBezTo>
                      <a:pt x="267" y="112"/>
                      <a:pt x="263" y="112"/>
                      <a:pt x="260" y="113"/>
                    </a:cubicBezTo>
                    <a:cubicBezTo>
                      <a:pt x="253" y="114"/>
                      <a:pt x="246" y="115"/>
                      <a:pt x="239" y="116"/>
                    </a:cubicBezTo>
                    <a:cubicBezTo>
                      <a:pt x="236" y="117"/>
                      <a:pt x="233" y="117"/>
                      <a:pt x="229" y="118"/>
                    </a:cubicBezTo>
                    <a:cubicBezTo>
                      <a:pt x="220" y="119"/>
                      <a:pt x="210" y="121"/>
                      <a:pt x="201" y="122"/>
                    </a:cubicBezTo>
                    <a:cubicBezTo>
                      <a:pt x="199" y="123"/>
                      <a:pt x="196" y="123"/>
                      <a:pt x="194" y="124"/>
                    </a:cubicBezTo>
                    <a:cubicBezTo>
                      <a:pt x="187" y="125"/>
                      <a:pt x="179" y="126"/>
                      <a:pt x="172" y="127"/>
                    </a:cubicBezTo>
                    <a:cubicBezTo>
                      <a:pt x="169" y="128"/>
                      <a:pt x="165" y="129"/>
                      <a:pt x="162" y="129"/>
                    </a:cubicBezTo>
                    <a:cubicBezTo>
                      <a:pt x="156" y="131"/>
                      <a:pt x="150" y="132"/>
                      <a:pt x="143" y="133"/>
                    </a:cubicBezTo>
                    <a:cubicBezTo>
                      <a:pt x="140" y="134"/>
                      <a:pt x="137" y="134"/>
                      <a:pt x="133" y="135"/>
                    </a:cubicBezTo>
                    <a:cubicBezTo>
                      <a:pt x="126" y="136"/>
                      <a:pt x="119" y="138"/>
                      <a:pt x="113" y="139"/>
                    </a:cubicBezTo>
                    <a:cubicBezTo>
                      <a:pt x="110" y="140"/>
                      <a:pt x="108" y="140"/>
                      <a:pt x="106" y="141"/>
                    </a:cubicBezTo>
                    <a:cubicBezTo>
                      <a:pt x="97" y="142"/>
                      <a:pt x="88" y="144"/>
                      <a:pt x="80" y="146"/>
                    </a:cubicBezTo>
                    <a:cubicBezTo>
                      <a:pt x="76" y="147"/>
                      <a:pt x="73" y="147"/>
                      <a:pt x="70" y="148"/>
                    </a:cubicBezTo>
                    <a:cubicBezTo>
                      <a:pt x="64" y="149"/>
                      <a:pt x="59" y="151"/>
                      <a:pt x="53" y="152"/>
                    </a:cubicBezTo>
                    <a:cubicBezTo>
                      <a:pt x="50" y="153"/>
                      <a:pt x="46" y="154"/>
                      <a:pt x="42" y="154"/>
                    </a:cubicBezTo>
                    <a:cubicBezTo>
                      <a:pt x="37" y="156"/>
                      <a:pt x="31" y="157"/>
                      <a:pt x="26" y="158"/>
                    </a:cubicBezTo>
                    <a:cubicBezTo>
                      <a:pt x="23" y="159"/>
                      <a:pt x="19" y="160"/>
                      <a:pt x="16" y="160"/>
                    </a:cubicBezTo>
                    <a:close/>
                  </a:path>
                </a:pathLst>
              </a:custGeom>
              <a:solidFill>
                <a:srgbClr val="4389C3"/>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grpSp>
      </p:grpSp>
      <p:grpSp>
        <p:nvGrpSpPr>
          <p:cNvPr id="4" name="Group 6"/>
          <p:cNvGrpSpPr/>
          <p:nvPr userDrawn="1"/>
        </p:nvGrpSpPr>
        <p:grpSpPr>
          <a:xfrm>
            <a:off x="8134054" y="0"/>
            <a:ext cx="2606972" cy="1028700"/>
            <a:chOff x="7101541" y="0"/>
            <a:chExt cx="1380472" cy="726280"/>
          </a:xfrm>
        </p:grpSpPr>
        <p:grpSp>
          <p:nvGrpSpPr>
            <p:cNvPr id="5" name="Group 85"/>
            <p:cNvGrpSpPr>
              <a:grpSpLocks/>
            </p:cNvGrpSpPr>
            <p:nvPr userDrawn="1"/>
          </p:nvGrpSpPr>
          <p:grpSpPr bwMode="gray">
            <a:xfrm>
              <a:off x="7101541" y="0"/>
              <a:ext cx="254140" cy="719137"/>
              <a:chOff x="657" y="663"/>
              <a:chExt cx="712" cy="2052"/>
            </a:xfrm>
          </p:grpSpPr>
          <p:sp>
            <p:nvSpPr>
              <p:cNvPr id="10"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800">
                  <a:solidFill>
                    <a:prstClr val="black"/>
                  </a:solidFill>
                </a:endParaRPr>
              </a:p>
            </p:txBody>
          </p:sp>
          <p:sp>
            <p:nvSpPr>
              <p:cNvPr id="11"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800">
                  <a:solidFill>
                    <a:prstClr val="black"/>
                  </a:solidFill>
                </a:endParaRPr>
              </a:p>
            </p:txBody>
          </p:sp>
        </p:grpSp>
        <p:sp>
          <p:nvSpPr>
            <p:cNvPr id="9"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800">
                <a:solidFill>
                  <a:prstClr val="black"/>
                </a:solidFill>
              </a:endParaRPr>
            </a:p>
          </p:txBody>
        </p:sp>
      </p:grpSp>
      <p:pic>
        <p:nvPicPr>
          <p:cNvPr id="16" name="Picture 15" descr="pict_page01_200dpi_Q8.jpg"/>
          <p:cNvPicPr>
            <a:picLocks noChangeAspect="1"/>
          </p:cNvPicPr>
          <p:nvPr userDrawn="1"/>
        </p:nvPicPr>
        <p:blipFill>
          <a:blip r:embed="rId2" cstate="print"/>
          <a:stretch>
            <a:fillRect/>
          </a:stretch>
        </p:blipFill>
        <p:spPr>
          <a:xfrm>
            <a:off x="0" y="2156946"/>
            <a:ext cx="12192000" cy="1292122"/>
          </a:xfrm>
          <a:prstGeom prst="rect">
            <a:avLst/>
          </a:prstGeom>
        </p:spPr>
      </p:pic>
    </p:spTree>
    <p:extLst>
      <p:ext uri="{BB962C8B-B14F-4D97-AF65-F5344CB8AC3E}">
        <p14:creationId xmlns:p14="http://schemas.microsoft.com/office/powerpoint/2010/main" val="4245570579"/>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762156"/>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 name="Group 14"/>
          <p:cNvGrpSpPr/>
          <p:nvPr userDrawn="1"/>
        </p:nvGrpSpPr>
        <p:grpSpPr>
          <a:xfrm>
            <a:off x="0" y="3446663"/>
            <a:ext cx="12192000" cy="3411338"/>
            <a:chOff x="0" y="3446663"/>
            <a:chExt cx="9144000" cy="3411338"/>
          </a:xfrm>
        </p:grpSpPr>
        <p:sp>
          <p:nvSpPr>
            <p:cNvPr id="14" name="Rectangle 13"/>
            <p:cNvSpPr/>
            <p:nvPr userDrawn="1"/>
          </p:nvSpPr>
          <p:spPr>
            <a:xfrm>
              <a:off x="0" y="3448051"/>
              <a:ext cx="9144000" cy="3409950"/>
            </a:xfrm>
            <a:prstGeom prst="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prstClr val="white"/>
                </a:solidFill>
              </a:endParaRPr>
            </a:p>
          </p:txBody>
        </p:sp>
        <p:grpSp>
          <p:nvGrpSpPr>
            <p:cNvPr id="1026" name="Group 2"/>
            <p:cNvGrpSpPr>
              <a:grpSpLocks noChangeAspect="1"/>
            </p:cNvGrpSpPr>
            <p:nvPr userDrawn="1"/>
          </p:nvGrpSpPr>
          <p:grpSpPr bwMode="auto">
            <a:xfrm>
              <a:off x="0" y="3446663"/>
              <a:ext cx="9144000" cy="1466850"/>
              <a:chOff x="-1956" y="1389"/>
              <a:chExt cx="9675" cy="1552"/>
            </a:xfrm>
          </p:grpSpPr>
          <p:sp>
            <p:nvSpPr>
              <p:cNvPr id="1027" name="Freeform 3"/>
              <p:cNvSpPr>
                <a:spLocks noChangeAspect="1"/>
              </p:cNvSpPr>
              <p:nvPr/>
            </p:nvSpPr>
            <p:spPr bwMode="ltGray">
              <a:xfrm>
                <a:off x="4490" y="2388"/>
                <a:ext cx="3229" cy="553"/>
              </a:xfrm>
              <a:custGeom>
                <a:avLst/>
                <a:gdLst/>
                <a:ahLst/>
                <a:cxnLst>
                  <a:cxn ang="0">
                    <a:pos x="1367" y="0"/>
                  </a:cxn>
                  <a:cxn ang="0">
                    <a:pos x="1367" y="225"/>
                  </a:cxn>
                  <a:cxn ang="0">
                    <a:pos x="735" y="205"/>
                  </a:cxn>
                  <a:cxn ang="0">
                    <a:pos x="0" y="55"/>
                  </a:cxn>
                  <a:cxn ang="0">
                    <a:pos x="1" y="55"/>
                  </a:cxn>
                  <a:cxn ang="0">
                    <a:pos x="0" y="55"/>
                  </a:cxn>
                  <a:cxn ang="0">
                    <a:pos x="441" y="92"/>
                  </a:cxn>
                  <a:cxn ang="0">
                    <a:pos x="1367" y="0"/>
                  </a:cxn>
                </a:cxnLst>
                <a:rect l="0" t="0" r="r" b="b"/>
                <a:pathLst>
                  <a:path w="1367" h="234">
                    <a:moveTo>
                      <a:pt x="1367" y="0"/>
                    </a:moveTo>
                    <a:cubicBezTo>
                      <a:pt x="1367" y="225"/>
                      <a:pt x="1367" y="225"/>
                      <a:pt x="1367" y="225"/>
                    </a:cubicBezTo>
                    <a:cubicBezTo>
                      <a:pt x="1154" y="234"/>
                      <a:pt x="936" y="231"/>
                      <a:pt x="735" y="205"/>
                    </a:cubicBezTo>
                    <a:cubicBezTo>
                      <a:pt x="417" y="164"/>
                      <a:pt x="189" y="111"/>
                      <a:pt x="0" y="55"/>
                    </a:cubicBezTo>
                    <a:cubicBezTo>
                      <a:pt x="0" y="55"/>
                      <a:pt x="0" y="55"/>
                      <a:pt x="1" y="55"/>
                    </a:cubicBezTo>
                    <a:cubicBezTo>
                      <a:pt x="1" y="55"/>
                      <a:pt x="0" y="55"/>
                      <a:pt x="0" y="55"/>
                    </a:cubicBezTo>
                    <a:cubicBezTo>
                      <a:pt x="128" y="71"/>
                      <a:pt x="267" y="85"/>
                      <a:pt x="441" y="92"/>
                    </a:cubicBezTo>
                    <a:cubicBezTo>
                      <a:pt x="736" y="103"/>
                      <a:pt x="1055" y="57"/>
                      <a:pt x="136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AU" sz="1800" dirty="0">
                  <a:solidFill>
                    <a:prstClr val="black"/>
                  </a:solidFill>
                </a:endParaRPr>
              </a:p>
            </p:txBody>
          </p:sp>
          <p:sp>
            <p:nvSpPr>
              <p:cNvPr id="1028" name="Freeform 4"/>
              <p:cNvSpPr>
                <a:spLocks noChangeAspect="1"/>
              </p:cNvSpPr>
              <p:nvPr/>
            </p:nvSpPr>
            <p:spPr bwMode="ltGray">
              <a:xfrm>
                <a:off x="-1956" y="1389"/>
                <a:ext cx="6449" cy="1129"/>
              </a:xfrm>
              <a:custGeom>
                <a:avLst/>
                <a:gdLst/>
                <a:ahLst/>
                <a:cxnLst>
                  <a:cxn ang="0">
                    <a:pos x="16" y="160"/>
                  </a:cxn>
                  <a:cxn ang="0">
                    <a:pos x="0" y="164"/>
                  </a:cxn>
                  <a:cxn ang="0">
                    <a:pos x="0" y="0"/>
                  </a:cxn>
                  <a:cxn ang="0">
                    <a:pos x="1488" y="0"/>
                  </a:cxn>
                  <a:cxn ang="0">
                    <a:pos x="2729" y="478"/>
                  </a:cxn>
                  <a:cxn ang="0">
                    <a:pos x="2730" y="478"/>
                  </a:cxn>
                  <a:cxn ang="0">
                    <a:pos x="2729" y="478"/>
                  </a:cxn>
                  <a:cxn ang="0">
                    <a:pos x="943" y="82"/>
                  </a:cxn>
                  <a:cxn ang="0">
                    <a:pos x="895" y="80"/>
                  </a:cxn>
                  <a:cxn ang="0">
                    <a:pos x="880" y="80"/>
                  </a:cxn>
                  <a:cxn ang="0">
                    <a:pos x="847" y="79"/>
                  </a:cxn>
                  <a:cxn ang="0">
                    <a:pos x="832" y="79"/>
                  </a:cxn>
                  <a:cxn ang="0">
                    <a:pos x="798" y="78"/>
                  </a:cxn>
                  <a:cxn ang="0">
                    <a:pos x="787" y="78"/>
                  </a:cxn>
                  <a:cxn ang="0">
                    <a:pos x="744" y="78"/>
                  </a:cxn>
                  <a:cxn ang="0">
                    <a:pos x="734" y="78"/>
                  </a:cxn>
                  <a:cxn ang="0">
                    <a:pos x="701" y="78"/>
                  </a:cxn>
                  <a:cxn ang="0">
                    <a:pos x="687" y="79"/>
                  </a:cxn>
                  <a:cxn ang="0">
                    <a:pos x="658" y="79"/>
                  </a:cxn>
                  <a:cxn ang="0">
                    <a:pos x="646" y="80"/>
                  </a:cxn>
                  <a:cxn ang="0">
                    <a:pos x="609" y="81"/>
                  </a:cxn>
                  <a:cxn ang="0">
                    <a:pos x="606" y="81"/>
                  </a:cxn>
                  <a:cxn ang="0">
                    <a:pos x="567" y="83"/>
                  </a:cxn>
                  <a:cxn ang="0">
                    <a:pos x="556" y="83"/>
                  </a:cxn>
                  <a:cxn ang="0">
                    <a:pos x="529" y="85"/>
                  </a:cxn>
                  <a:cxn ang="0">
                    <a:pos x="517" y="85"/>
                  </a:cxn>
                  <a:cxn ang="0">
                    <a:pos x="490" y="87"/>
                  </a:cxn>
                  <a:cxn ang="0">
                    <a:pos x="480" y="88"/>
                  </a:cxn>
                  <a:cxn ang="0">
                    <a:pos x="445" y="91"/>
                  </a:cxn>
                  <a:cxn ang="0">
                    <a:pos x="438" y="91"/>
                  </a:cxn>
                  <a:cxn ang="0">
                    <a:pos x="411" y="94"/>
                  </a:cxn>
                  <a:cxn ang="0">
                    <a:pos x="399" y="95"/>
                  </a:cxn>
                  <a:cxn ang="0">
                    <a:pos x="376" y="98"/>
                  </a:cxn>
                  <a:cxn ang="0">
                    <a:pos x="365" y="99"/>
                  </a:cxn>
                  <a:cxn ang="0">
                    <a:pos x="338" y="102"/>
                  </a:cxn>
                  <a:cxn ang="0">
                    <a:pos x="333" y="103"/>
                  </a:cxn>
                  <a:cxn ang="0">
                    <a:pos x="302" y="107"/>
                  </a:cxn>
                  <a:cxn ang="0">
                    <a:pos x="292" y="108"/>
                  </a:cxn>
                  <a:cxn ang="0">
                    <a:pos x="271" y="111"/>
                  </a:cxn>
                  <a:cxn ang="0">
                    <a:pos x="260" y="113"/>
                  </a:cxn>
                  <a:cxn ang="0">
                    <a:pos x="239" y="116"/>
                  </a:cxn>
                  <a:cxn ang="0">
                    <a:pos x="229" y="118"/>
                  </a:cxn>
                  <a:cxn ang="0">
                    <a:pos x="201" y="122"/>
                  </a:cxn>
                  <a:cxn ang="0">
                    <a:pos x="194" y="124"/>
                  </a:cxn>
                  <a:cxn ang="0">
                    <a:pos x="172" y="127"/>
                  </a:cxn>
                  <a:cxn ang="0">
                    <a:pos x="162" y="129"/>
                  </a:cxn>
                  <a:cxn ang="0">
                    <a:pos x="143" y="133"/>
                  </a:cxn>
                  <a:cxn ang="0">
                    <a:pos x="133" y="135"/>
                  </a:cxn>
                  <a:cxn ang="0">
                    <a:pos x="113" y="139"/>
                  </a:cxn>
                  <a:cxn ang="0">
                    <a:pos x="106" y="141"/>
                  </a:cxn>
                  <a:cxn ang="0">
                    <a:pos x="80" y="146"/>
                  </a:cxn>
                  <a:cxn ang="0">
                    <a:pos x="70" y="148"/>
                  </a:cxn>
                  <a:cxn ang="0">
                    <a:pos x="53" y="152"/>
                  </a:cxn>
                  <a:cxn ang="0">
                    <a:pos x="42" y="154"/>
                  </a:cxn>
                  <a:cxn ang="0">
                    <a:pos x="26" y="158"/>
                  </a:cxn>
                  <a:cxn ang="0">
                    <a:pos x="16" y="160"/>
                  </a:cxn>
                </a:cxnLst>
                <a:rect l="0" t="0" r="r" b="b"/>
                <a:pathLst>
                  <a:path w="2730" h="478">
                    <a:moveTo>
                      <a:pt x="16" y="160"/>
                    </a:moveTo>
                    <a:cubicBezTo>
                      <a:pt x="11" y="162"/>
                      <a:pt x="5" y="163"/>
                      <a:pt x="0" y="164"/>
                    </a:cubicBezTo>
                    <a:cubicBezTo>
                      <a:pt x="0" y="0"/>
                      <a:pt x="0" y="0"/>
                      <a:pt x="0" y="0"/>
                    </a:cubicBezTo>
                    <a:cubicBezTo>
                      <a:pt x="1488" y="0"/>
                      <a:pt x="1488" y="0"/>
                      <a:pt x="1488" y="0"/>
                    </a:cubicBezTo>
                    <a:cubicBezTo>
                      <a:pt x="2044" y="133"/>
                      <a:pt x="2219" y="325"/>
                      <a:pt x="2729" y="478"/>
                    </a:cubicBezTo>
                    <a:cubicBezTo>
                      <a:pt x="2729" y="478"/>
                      <a:pt x="2730" y="478"/>
                      <a:pt x="2730" y="478"/>
                    </a:cubicBezTo>
                    <a:cubicBezTo>
                      <a:pt x="2729" y="478"/>
                      <a:pt x="2729" y="478"/>
                      <a:pt x="2729" y="478"/>
                    </a:cubicBezTo>
                    <a:cubicBezTo>
                      <a:pt x="1952" y="376"/>
                      <a:pt x="1909" y="118"/>
                      <a:pt x="943" y="82"/>
                    </a:cubicBezTo>
                    <a:cubicBezTo>
                      <a:pt x="926" y="81"/>
                      <a:pt x="911" y="80"/>
                      <a:pt x="895" y="80"/>
                    </a:cubicBezTo>
                    <a:cubicBezTo>
                      <a:pt x="890" y="80"/>
                      <a:pt x="885" y="80"/>
                      <a:pt x="880" y="80"/>
                    </a:cubicBezTo>
                    <a:cubicBezTo>
                      <a:pt x="869" y="79"/>
                      <a:pt x="858" y="79"/>
                      <a:pt x="847" y="79"/>
                    </a:cubicBezTo>
                    <a:cubicBezTo>
                      <a:pt x="842" y="79"/>
                      <a:pt x="837" y="79"/>
                      <a:pt x="832" y="79"/>
                    </a:cubicBezTo>
                    <a:cubicBezTo>
                      <a:pt x="821" y="78"/>
                      <a:pt x="809" y="78"/>
                      <a:pt x="798" y="78"/>
                    </a:cubicBezTo>
                    <a:cubicBezTo>
                      <a:pt x="794" y="78"/>
                      <a:pt x="791" y="78"/>
                      <a:pt x="787" y="78"/>
                    </a:cubicBezTo>
                    <a:cubicBezTo>
                      <a:pt x="772" y="78"/>
                      <a:pt x="758" y="78"/>
                      <a:pt x="744" y="78"/>
                    </a:cubicBezTo>
                    <a:cubicBezTo>
                      <a:pt x="740" y="78"/>
                      <a:pt x="737" y="78"/>
                      <a:pt x="734" y="78"/>
                    </a:cubicBezTo>
                    <a:cubicBezTo>
                      <a:pt x="723" y="78"/>
                      <a:pt x="712" y="78"/>
                      <a:pt x="701" y="78"/>
                    </a:cubicBezTo>
                    <a:cubicBezTo>
                      <a:pt x="696" y="78"/>
                      <a:pt x="692" y="79"/>
                      <a:pt x="687" y="79"/>
                    </a:cubicBezTo>
                    <a:cubicBezTo>
                      <a:pt x="678" y="79"/>
                      <a:pt x="668" y="79"/>
                      <a:pt x="658" y="79"/>
                    </a:cubicBezTo>
                    <a:cubicBezTo>
                      <a:pt x="654" y="79"/>
                      <a:pt x="650" y="79"/>
                      <a:pt x="646" y="80"/>
                    </a:cubicBezTo>
                    <a:cubicBezTo>
                      <a:pt x="633" y="80"/>
                      <a:pt x="621" y="80"/>
                      <a:pt x="609" y="81"/>
                    </a:cubicBezTo>
                    <a:cubicBezTo>
                      <a:pt x="608" y="81"/>
                      <a:pt x="607" y="81"/>
                      <a:pt x="606" y="81"/>
                    </a:cubicBezTo>
                    <a:cubicBezTo>
                      <a:pt x="593" y="81"/>
                      <a:pt x="580" y="82"/>
                      <a:pt x="567" y="83"/>
                    </a:cubicBezTo>
                    <a:cubicBezTo>
                      <a:pt x="564" y="83"/>
                      <a:pt x="560" y="83"/>
                      <a:pt x="556" y="83"/>
                    </a:cubicBezTo>
                    <a:cubicBezTo>
                      <a:pt x="547" y="84"/>
                      <a:pt x="538" y="84"/>
                      <a:pt x="529" y="85"/>
                    </a:cubicBezTo>
                    <a:cubicBezTo>
                      <a:pt x="525" y="85"/>
                      <a:pt x="521" y="85"/>
                      <a:pt x="517" y="85"/>
                    </a:cubicBezTo>
                    <a:cubicBezTo>
                      <a:pt x="508" y="86"/>
                      <a:pt x="499" y="87"/>
                      <a:pt x="490" y="87"/>
                    </a:cubicBezTo>
                    <a:cubicBezTo>
                      <a:pt x="487" y="88"/>
                      <a:pt x="484" y="88"/>
                      <a:pt x="480" y="88"/>
                    </a:cubicBezTo>
                    <a:cubicBezTo>
                      <a:pt x="469" y="89"/>
                      <a:pt x="457" y="90"/>
                      <a:pt x="445" y="91"/>
                    </a:cubicBezTo>
                    <a:cubicBezTo>
                      <a:pt x="443" y="91"/>
                      <a:pt x="440" y="91"/>
                      <a:pt x="438" y="91"/>
                    </a:cubicBezTo>
                    <a:cubicBezTo>
                      <a:pt x="429" y="92"/>
                      <a:pt x="420" y="93"/>
                      <a:pt x="411" y="94"/>
                    </a:cubicBezTo>
                    <a:cubicBezTo>
                      <a:pt x="407" y="94"/>
                      <a:pt x="403" y="95"/>
                      <a:pt x="399" y="95"/>
                    </a:cubicBezTo>
                    <a:cubicBezTo>
                      <a:pt x="392" y="96"/>
                      <a:pt x="384" y="97"/>
                      <a:pt x="376" y="98"/>
                    </a:cubicBezTo>
                    <a:cubicBezTo>
                      <a:pt x="373" y="98"/>
                      <a:pt x="369" y="98"/>
                      <a:pt x="365" y="99"/>
                    </a:cubicBezTo>
                    <a:cubicBezTo>
                      <a:pt x="356" y="100"/>
                      <a:pt x="347" y="101"/>
                      <a:pt x="338" y="102"/>
                    </a:cubicBezTo>
                    <a:cubicBezTo>
                      <a:pt x="337" y="102"/>
                      <a:pt x="335" y="102"/>
                      <a:pt x="333" y="103"/>
                    </a:cubicBezTo>
                    <a:cubicBezTo>
                      <a:pt x="322" y="104"/>
                      <a:pt x="312" y="105"/>
                      <a:pt x="302" y="107"/>
                    </a:cubicBezTo>
                    <a:cubicBezTo>
                      <a:pt x="299" y="107"/>
                      <a:pt x="295" y="108"/>
                      <a:pt x="292" y="108"/>
                    </a:cubicBezTo>
                    <a:cubicBezTo>
                      <a:pt x="285" y="109"/>
                      <a:pt x="278" y="110"/>
                      <a:pt x="271" y="111"/>
                    </a:cubicBezTo>
                    <a:cubicBezTo>
                      <a:pt x="267" y="112"/>
                      <a:pt x="263" y="112"/>
                      <a:pt x="260" y="113"/>
                    </a:cubicBezTo>
                    <a:cubicBezTo>
                      <a:pt x="253" y="114"/>
                      <a:pt x="246" y="115"/>
                      <a:pt x="239" y="116"/>
                    </a:cubicBezTo>
                    <a:cubicBezTo>
                      <a:pt x="236" y="117"/>
                      <a:pt x="233" y="117"/>
                      <a:pt x="229" y="118"/>
                    </a:cubicBezTo>
                    <a:cubicBezTo>
                      <a:pt x="220" y="119"/>
                      <a:pt x="210" y="121"/>
                      <a:pt x="201" y="122"/>
                    </a:cubicBezTo>
                    <a:cubicBezTo>
                      <a:pt x="199" y="123"/>
                      <a:pt x="196" y="123"/>
                      <a:pt x="194" y="124"/>
                    </a:cubicBezTo>
                    <a:cubicBezTo>
                      <a:pt x="187" y="125"/>
                      <a:pt x="179" y="126"/>
                      <a:pt x="172" y="127"/>
                    </a:cubicBezTo>
                    <a:cubicBezTo>
                      <a:pt x="169" y="128"/>
                      <a:pt x="165" y="129"/>
                      <a:pt x="162" y="129"/>
                    </a:cubicBezTo>
                    <a:cubicBezTo>
                      <a:pt x="156" y="131"/>
                      <a:pt x="150" y="132"/>
                      <a:pt x="143" y="133"/>
                    </a:cubicBezTo>
                    <a:cubicBezTo>
                      <a:pt x="140" y="134"/>
                      <a:pt x="137" y="134"/>
                      <a:pt x="133" y="135"/>
                    </a:cubicBezTo>
                    <a:cubicBezTo>
                      <a:pt x="126" y="136"/>
                      <a:pt x="119" y="138"/>
                      <a:pt x="113" y="139"/>
                    </a:cubicBezTo>
                    <a:cubicBezTo>
                      <a:pt x="110" y="140"/>
                      <a:pt x="108" y="140"/>
                      <a:pt x="106" y="141"/>
                    </a:cubicBezTo>
                    <a:cubicBezTo>
                      <a:pt x="97" y="142"/>
                      <a:pt x="88" y="144"/>
                      <a:pt x="80" y="146"/>
                    </a:cubicBezTo>
                    <a:cubicBezTo>
                      <a:pt x="76" y="147"/>
                      <a:pt x="73" y="147"/>
                      <a:pt x="70" y="148"/>
                    </a:cubicBezTo>
                    <a:cubicBezTo>
                      <a:pt x="64" y="149"/>
                      <a:pt x="59" y="151"/>
                      <a:pt x="53" y="152"/>
                    </a:cubicBezTo>
                    <a:cubicBezTo>
                      <a:pt x="50" y="153"/>
                      <a:pt x="46" y="154"/>
                      <a:pt x="42" y="154"/>
                    </a:cubicBezTo>
                    <a:cubicBezTo>
                      <a:pt x="37" y="156"/>
                      <a:pt x="31" y="157"/>
                      <a:pt x="26" y="158"/>
                    </a:cubicBezTo>
                    <a:cubicBezTo>
                      <a:pt x="23" y="159"/>
                      <a:pt x="19" y="160"/>
                      <a:pt x="16" y="160"/>
                    </a:cubicBezTo>
                    <a:close/>
                  </a:path>
                </a:pathLst>
              </a:custGeom>
              <a:solidFill>
                <a:srgbClr val="4389C3"/>
              </a:solidFill>
              <a:ln w="9525">
                <a:noFill/>
                <a:round/>
                <a:headEnd/>
                <a:tailEnd/>
              </a:ln>
            </p:spPr>
            <p:txBody>
              <a:bodyPr vert="horz" wrap="square" lIns="91440" tIns="45720" rIns="91440" bIns="45720" numCol="1" anchor="t" anchorCtr="0" compatLnSpc="1">
                <a:prstTxWarp prst="textNoShape">
                  <a:avLst/>
                </a:prstTxWarp>
              </a:bodyPr>
              <a:lstStyle/>
              <a:p>
                <a:endParaRPr lang="en-AU" sz="1800" dirty="0">
                  <a:solidFill>
                    <a:prstClr val="black"/>
                  </a:solidFill>
                </a:endParaRPr>
              </a:p>
            </p:txBody>
          </p:sp>
        </p:grpSp>
      </p:grpSp>
      <p:sp>
        <p:nvSpPr>
          <p:cNvPr id="2" name="Title 1"/>
          <p:cNvSpPr>
            <a:spLocks noGrp="1"/>
          </p:cNvSpPr>
          <p:nvPr>
            <p:ph type="ctrTitle"/>
          </p:nvPr>
        </p:nvSpPr>
        <p:spPr>
          <a:xfrm>
            <a:off x="965735" y="3641593"/>
            <a:ext cx="8556859" cy="1271921"/>
          </a:xfrm>
        </p:spPr>
        <p:txBody>
          <a:bodyPr anchor="b" anchorCtr="0"/>
          <a:lstStyle>
            <a:lvl1pPr>
              <a:defRPr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965735" y="5034331"/>
            <a:ext cx="8534400" cy="1080436"/>
          </a:xfrm>
        </p:spPr>
        <p:txBody>
          <a:bodyPr/>
          <a:lstStyle>
            <a:lvl1pPr marL="0" indent="0" algn="l">
              <a:lnSpc>
                <a:spcPct val="110000"/>
              </a:lnSpc>
              <a:buNone/>
              <a:defRPr b="1" spc="-2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7" name="Group 6"/>
          <p:cNvGrpSpPr/>
          <p:nvPr userDrawn="1"/>
        </p:nvGrpSpPr>
        <p:grpSpPr>
          <a:xfrm>
            <a:off x="8134054" y="0"/>
            <a:ext cx="2606972" cy="1028700"/>
            <a:chOff x="7101541" y="0"/>
            <a:chExt cx="1380472" cy="726280"/>
          </a:xfrm>
        </p:grpSpPr>
        <p:grpSp>
          <p:nvGrpSpPr>
            <p:cNvPr id="8" name="Group 85"/>
            <p:cNvGrpSpPr>
              <a:grpSpLocks/>
            </p:cNvGrpSpPr>
            <p:nvPr userDrawn="1"/>
          </p:nvGrpSpPr>
          <p:grpSpPr bwMode="gray">
            <a:xfrm>
              <a:off x="7101541" y="0"/>
              <a:ext cx="254140" cy="719137"/>
              <a:chOff x="657" y="663"/>
              <a:chExt cx="712" cy="2052"/>
            </a:xfrm>
          </p:grpSpPr>
          <p:sp>
            <p:nvSpPr>
              <p:cNvPr id="10"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800" dirty="0">
                  <a:solidFill>
                    <a:prstClr val="black"/>
                  </a:solidFill>
                </a:endParaRPr>
              </a:p>
            </p:txBody>
          </p:sp>
          <p:sp>
            <p:nvSpPr>
              <p:cNvPr id="11"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800" dirty="0">
                  <a:solidFill>
                    <a:prstClr val="black"/>
                  </a:solidFill>
                </a:endParaRPr>
              </a:p>
            </p:txBody>
          </p:sp>
        </p:grpSp>
        <p:sp>
          <p:nvSpPr>
            <p:cNvPr id="9"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800" dirty="0">
                <a:solidFill>
                  <a:prstClr val="black"/>
                </a:solidFill>
              </a:endParaRPr>
            </a:p>
          </p:txBody>
        </p:sp>
      </p:grpSp>
      <p:pic>
        <p:nvPicPr>
          <p:cNvPr id="16" name="Picture 15" descr="pict_page01_200dpi_Q8.jpg"/>
          <p:cNvPicPr>
            <a:picLocks noChangeAspect="1"/>
          </p:cNvPicPr>
          <p:nvPr userDrawn="1"/>
        </p:nvPicPr>
        <p:blipFill>
          <a:blip r:embed="rId2" cstate="print"/>
          <a:stretch>
            <a:fillRect/>
          </a:stretch>
        </p:blipFill>
        <p:spPr>
          <a:xfrm>
            <a:off x="0" y="2156946"/>
            <a:ext cx="12192000" cy="1292122"/>
          </a:xfrm>
          <a:prstGeom prst="rect">
            <a:avLst/>
          </a:prstGeom>
        </p:spPr>
      </p:pic>
    </p:spTree>
    <p:extLst>
      <p:ext uri="{BB962C8B-B14F-4D97-AF65-F5344CB8AC3E}">
        <p14:creationId xmlns:p14="http://schemas.microsoft.com/office/powerpoint/2010/main" val="3943780783"/>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pSp>
        <p:nvGrpSpPr>
          <p:cNvPr id="4" name="Group 14"/>
          <p:cNvGrpSpPr/>
          <p:nvPr userDrawn="1"/>
        </p:nvGrpSpPr>
        <p:grpSpPr>
          <a:xfrm>
            <a:off x="0" y="3446663"/>
            <a:ext cx="12192000" cy="3411338"/>
            <a:chOff x="0" y="3446663"/>
            <a:chExt cx="9144000" cy="3411338"/>
          </a:xfrm>
        </p:grpSpPr>
        <p:sp>
          <p:nvSpPr>
            <p:cNvPr id="14" name="Rectangle 13"/>
            <p:cNvSpPr/>
            <p:nvPr userDrawn="1"/>
          </p:nvSpPr>
          <p:spPr>
            <a:xfrm>
              <a:off x="0" y="3448051"/>
              <a:ext cx="9144000" cy="3409950"/>
            </a:xfrm>
            <a:prstGeom prst="rect">
              <a:avLst/>
            </a:prstGeom>
            <a:solidFill>
              <a:srgbClr val="00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prstClr val="white"/>
                </a:solidFill>
              </a:endParaRPr>
            </a:p>
          </p:txBody>
        </p:sp>
        <p:grpSp>
          <p:nvGrpSpPr>
            <p:cNvPr id="5" name="Group 2"/>
            <p:cNvGrpSpPr>
              <a:grpSpLocks noChangeAspect="1"/>
            </p:cNvGrpSpPr>
            <p:nvPr userDrawn="1"/>
          </p:nvGrpSpPr>
          <p:grpSpPr bwMode="auto">
            <a:xfrm>
              <a:off x="0" y="3446663"/>
              <a:ext cx="9144000" cy="1466850"/>
              <a:chOff x="-1956" y="1389"/>
              <a:chExt cx="9675" cy="1552"/>
            </a:xfrm>
          </p:grpSpPr>
          <p:sp>
            <p:nvSpPr>
              <p:cNvPr id="1027" name="Freeform 3"/>
              <p:cNvSpPr>
                <a:spLocks noChangeAspect="1"/>
              </p:cNvSpPr>
              <p:nvPr/>
            </p:nvSpPr>
            <p:spPr bwMode="ltGray">
              <a:xfrm>
                <a:off x="4490" y="2388"/>
                <a:ext cx="3229" cy="553"/>
              </a:xfrm>
              <a:custGeom>
                <a:avLst/>
                <a:gdLst/>
                <a:ahLst/>
                <a:cxnLst>
                  <a:cxn ang="0">
                    <a:pos x="1367" y="0"/>
                  </a:cxn>
                  <a:cxn ang="0">
                    <a:pos x="1367" y="225"/>
                  </a:cxn>
                  <a:cxn ang="0">
                    <a:pos x="735" y="205"/>
                  </a:cxn>
                  <a:cxn ang="0">
                    <a:pos x="0" y="55"/>
                  </a:cxn>
                  <a:cxn ang="0">
                    <a:pos x="1" y="55"/>
                  </a:cxn>
                  <a:cxn ang="0">
                    <a:pos x="0" y="55"/>
                  </a:cxn>
                  <a:cxn ang="0">
                    <a:pos x="441" y="92"/>
                  </a:cxn>
                  <a:cxn ang="0">
                    <a:pos x="1367" y="0"/>
                  </a:cxn>
                </a:cxnLst>
                <a:rect l="0" t="0" r="r" b="b"/>
                <a:pathLst>
                  <a:path w="1367" h="234">
                    <a:moveTo>
                      <a:pt x="1367" y="0"/>
                    </a:moveTo>
                    <a:cubicBezTo>
                      <a:pt x="1367" y="225"/>
                      <a:pt x="1367" y="225"/>
                      <a:pt x="1367" y="225"/>
                    </a:cubicBezTo>
                    <a:cubicBezTo>
                      <a:pt x="1154" y="234"/>
                      <a:pt x="936" y="231"/>
                      <a:pt x="735" y="205"/>
                    </a:cubicBezTo>
                    <a:cubicBezTo>
                      <a:pt x="417" y="164"/>
                      <a:pt x="189" y="111"/>
                      <a:pt x="0" y="55"/>
                    </a:cubicBezTo>
                    <a:cubicBezTo>
                      <a:pt x="0" y="55"/>
                      <a:pt x="0" y="55"/>
                      <a:pt x="1" y="55"/>
                    </a:cubicBezTo>
                    <a:cubicBezTo>
                      <a:pt x="1" y="55"/>
                      <a:pt x="0" y="55"/>
                      <a:pt x="0" y="55"/>
                    </a:cubicBezTo>
                    <a:cubicBezTo>
                      <a:pt x="128" y="71"/>
                      <a:pt x="267" y="85"/>
                      <a:pt x="441" y="92"/>
                    </a:cubicBezTo>
                    <a:cubicBezTo>
                      <a:pt x="736" y="103"/>
                      <a:pt x="1055" y="57"/>
                      <a:pt x="136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AU" sz="1800" dirty="0">
                  <a:solidFill>
                    <a:prstClr val="black"/>
                  </a:solidFill>
                </a:endParaRPr>
              </a:p>
            </p:txBody>
          </p:sp>
          <p:sp>
            <p:nvSpPr>
              <p:cNvPr id="1028" name="Freeform 4"/>
              <p:cNvSpPr>
                <a:spLocks noChangeAspect="1"/>
              </p:cNvSpPr>
              <p:nvPr/>
            </p:nvSpPr>
            <p:spPr bwMode="ltGray">
              <a:xfrm>
                <a:off x="-1956" y="1389"/>
                <a:ext cx="6449" cy="1129"/>
              </a:xfrm>
              <a:custGeom>
                <a:avLst/>
                <a:gdLst/>
                <a:ahLst/>
                <a:cxnLst>
                  <a:cxn ang="0">
                    <a:pos x="16" y="160"/>
                  </a:cxn>
                  <a:cxn ang="0">
                    <a:pos x="0" y="164"/>
                  </a:cxn>
                  <a:cxn ang="0">
                    <a:pos x="0" y="0"/>
                  </a:cxn>
                  <a:cxn ang="0">
                    <a:pos x="1488" y="0"/>
                  </a:cxn>
                  <a:cxn ang="0">
                    <a:pos x="2729" y="478"/>
                  </a:cxn>
                  <a:cxn ang="0">
                    <a:pos x="2730" y="478"/>
                  </a:cxn>
                  <a:cxn ang="0">
                    <a:pos x="2729" y="478"/>
                  </a:cxn>
                  <a:cxn ang="0">
                    <a:pos x="943" y="82"/>
                  </a:cxn>
                  <a:cxn ang="0">
                    <a:pos x="895" y="80"/>
                  </a:cxn>
                  <a:cxn ang="0">
                    <a:pos x="880" y="80"/>
                  </a:cxn>
                  <a:cxn ang="0">
                    <a:pos x="847" y="79"/>
                  </a:cxn>
                  <a:cxn ang="0">
                    <a:pos x="832" y="79"/>
                  </a:cxn>
                  <a:cxn ang="0">
                    <a:pos x="798" y="78"/>
                  </a:cxn>
                  <a:cxn ang="0">
                    <a:pos x="787" y="78"/>
                  </a:cxn>
                  <a:cxn ang="0">
                    <a:pos x="744" y="78"/>
                  </a:cxn>
                  <a:cxn ang="0">
                    <a:pos x="734" y="78"/>
                  </a:cxn>
                  <a:cxn ang="0">
                    <a:pos x="701" y="78"/>
                  </a:cxn>
                  <a:cxn ang="0">
                    <a:pos x="687" y="79"/>
                  </a:cxn>
                  <a:cxn ang="0">
                    <a:pos x="658" y="79"/>
                  </a:cxn>
                  <a:cxn ang="0">
                    <a:pos x="646" y="80"/>
                  </a:cxn>
                  <a:cxn ang="0">
                    <a:pos x="609" y="81"/>
                  </a:cxn>
                  <a:cxn ang="0">
                    <a:pos x="606" y="81"/>
                  </a:cxn>
                  <a:cxn ang="0">
                    <a:pos x="567" y="83"/>
                  </a:cxn>
                  <a:cxn ang="0">
                    <a:pos x="556" y="83"/>
                  </a:cxn>
                  <a:cxn ang="0">
                    <a:pos x="529" y="85"/>
                  </a:cxn>
                  <a:cxn ang="0">
                    <a:pos x="517" y="85"/>
                  </a:cxn>
                  <a:cxn ang="0">
                    <a:pos x="490" y="87"/>
                  </a:cxn>
                  <a:cxn ang="0">
                    <a:pos x="480" y="88"/>
                  </a:cxn>
                  <a:cxn ang="0">
                    <a:pos x="445" y="91"/>
                  </a:cxn>
                  <a:cxn ang="0">
                    <a:pos x="438" y="91"/>
                  </a:cxn>
                  <a:cxn ang="0">
                    <a:pos x="411" y="94"/>
                  </a:cxn>
                  <a:cxn ang="0">
                    <a:pos x="399" y="95"/>
                  </a:cxn>
                  <a:cxn ang="0">
                    <a:pos x="376" y="98"/>
                  </a:cxn>
                  <a:cxn ang="0">
                    <a:pos x="365" y="99"/>
                  </a:cxn>
                  <a:cxn ang="0">
                    <a:pos x="338" y="102"/>
                  </a:cxn>
                  <a:cxn ang="0">
                    <a:pos x="333" y="103"/>
                  </a:cxn>
                  <a:cxn ang="0">
                    <a:pos x="302" y="107"/>
                  </a:cxn>
                  <a:cxn ang="0">
                    <a:pos x="292" y="108"/>
                  </a:cxn>
                  <a:cxn ang="0">
                    <a:pos x="271" y="111"/>
                  </a:cxn>
                  <a:cxn ang="0">
                    <a:pos x="260" y="113"/>
                  </a:cxn>
                  <a:cxn ang="0">
                    <a:pos x="239" y="116"/>
                  </a:cxn>
                  <a:cxn ang="0">
                    <a:pos x="229" y="118"/>
                  </a:cxn>
                  <a:cxn ang="0">
                    <a:pos x="201" y="122"/>
                  </a:cxn>
                  <a:cxn ang="0">
                    <a:pos x="194" y="124"/>
                  </a:cxn>
                  <a:cxn ang="0">
                    <a:pos x="172" y="127"/>
                  </a:cxn>
                  <a:cxn ang="0">
                    <a:pos x="162" y="129"/>
                  </a:cxn>
                  <a:cxn ang="0">
                    <a:pos x="143" y="133"/>
                  </a:cxn>
                  <a:cxn ang="0">
                    <a:pos x="133" y="135"/>
                  </a:cxn>
                  <a:cxn ang="0">
                    <a:pos x="113" y="139"/>
                  </a:cxn>
                  <a:cxn ang="0">
                    <a:pos x="106" y="141"/>
                  </a:cxn>
                  <a:cxn ang="0">
                    <a:pos x="80" y="146"/>
                  </a:cxn>
                  <a:cxn ang="0">
                    <a:pos x="70" y="148"/>
                  </a:cxn>
                  <a:cxn ang="0">
                    <a:pos x="53" y="152"/>
                  </a:cxn>
                  <a:cxn ang="0">
                    <a:pos x="42" y="154"/>
                  </a:cxn>
                  <a:cxn ang="0">
                    <a:pos x="26" y="158"/>
                  </a:cxn>
                  <a:cxn ang="0">
                    <a:pos x="16" y="160"/>
                  </a:cxn>
                </a:cxnLst>
                <a:rect l="0" t="0" r="r" b="b"/>
                <a:pathLst>
                  <a:path w="2730" h="478">
                    <a:moveTo>
                      <a:pt x="16" y="160"/>
                    </a:moveTo>
                    <a:cubicBezTo>
                      <a:pt x="11" y="162"/>
                      <a:pt x="5" y="163"/>
                      <a:pt x="0" y="164"/>
                    </a:cubicBezTo>
                    <a:cubicBezTo>
                      <a:pt x="0" y="0"/>
                      <a:pt x="0" y="0"/>
                      <a:pt x="0" y="0"/>
                    </a:cubicBezTo>
                    <a:cubicBezTo>
                      <a:pt x="1488" y="0"/>
                      <a:pt x="1488" y="0"/>
                      <a:pt x="1488" y="0"/>
                    </a:cubicBezTo>
                    <a:cubicBezTo>
                      <a:pt x="2044" y="133"/>
                      <a:pt x="2219" y="325"/>
                      <a:pt x="2729" y="478"/>
                    </a:cubicBezTo>
                    <a:cubicBezTo>
                      <a:pt x="2729" y="478"/>
                      <a:pt x="2730" y="478"/>
                      <a:pt x="2730" y="478"/>
                    </a:cubicBezTo>
                    <a:cubicBezTo>
                      <a:pt x="2729" y="478"/>
                      <a:pt x="2729" y="478"/>
                      <a:pt x="2729" y="478"/>
                    </a:cubicBezTo>
                    <a:cubicBezTo>
                      <a:pt x="1952" y="376"/>
                      <a:pt x="1909" y="118"/>
                      <a:pt x="943" y="82"/>
                    </a:cubicBezTo>
                    <a:cubicBezTo>
                      <a:pt x="926" y="81"/>
                      <a:pt x="911" y="80"/>
                      <a:pt x="895" y="80"/>
                    </a:cubicBezTo>
                    <a:cubicBezTo>
                      <a:pt x="890" y="80"/>
                      <a:pt x="885" y="80"/>
                      <a:pt x="880" y="80"/>
                    </a:cubicBezTo>
                    <a:cubicBezTo>
                      <a:pt x="869" y="79"/>
                      <a:pt x="858" y="79"/>
                      <a:pt x="847" y="79"/>
                    </a:cubicBezTo>
                    <a:cubicBezTo>
                      <a:pt x="842" y="79"/>
                      <a:pt x="837" y="79"/>
                      <a:pt x="832" y="79"/>
                    </a:cubicBezTo>
                    <a:cubicBezTo>
                      <a:pt x="821" y="78"/>
                      <a:pt x="809" y="78"/>
                      <a:pt x="798" y="78"/>
                    </a:cubicBezTo>
                    <a:cubicBezTo>
                      <a:pt x="794" y="78"/>
                      <a:pt x="791" y="78"/>
                      <a:pt x="787" y="78"/>
                    </a:cubicBezTo>
                    <a:cubicBezTo>
                      <a:pt x="772" y="78"/>
                      <a:pt x="758" y="78"/>
                      <a:pt x="744" y="78"/>
                    </a:cubicBezTo>
                    <a:cubicBezTo>
                      <a:pt x="740" y="78"/>
                      <a:pt x="737" y="78"/>
                      <a:pt x="734" y="78"/>
                    </a:cubicBezTo>
                    <a:cubicBezTo>
                      <a:pt x="723" y="78"/>
                      <a:pt x="712" y="78"/>
                      <a:pt x="701" y="78"/>
                    </a:cubicBezTo>
                    <a:cubicBezTo>
                      <a:pt x="696" y="78"/>
                      <a:pt x="692" y="79"/>
                      <a:pt x="687" y="79"/>
                    </a:cubicBezTo>
                    <a:cubicBezTo>
                      <a:pt x="678" y="79"/>
                      <a:pt x="668" y="79"/>
                      <a:pt x="658" y="79"/>
                    </a:cubicBezTo>
                    <a:cubicBezTo>
                      <a:pt x="654" y="79"/>
                      <a:pt x="650" y="79"/>
                      <a:pt x="646" y="80"/>
                    </a:cubicBezTo>
                    <a:cubicBezTo>
                      <a:pt x="633" y="80"/>
                      <a:pt x="621" y="80"/>
                      <a:pt x="609" y="81"/>
                    </a:cubicBezTo>
                    <a:cubicBezTo>
                      <a:pt x="608" y="81"/>
                      <a:pt x="607" y="81"/>
                      <a:pt x="606" y="81"/>
                    </a:cubicBezTo>
                    <a:cubicBezTo>
                      <a:pt x="593" y="81"/>
                      <a:pt x="580" y="82"/>
                      <a:pt x="567" y="83"/>
                    </a:cubicBezTo>
                    <a:cubicBezTo>
                      <a:pt x="564" y="83"/>
                      <a:pt x="560" y="83"/>
                      <a:pt x="556" y="83"/>
                    </a:cubicBezTo>
                    <a:cubicBezTo>
                      <a:pt x="547" y="84"/>
                      <a:pt x="538" y="84"/>
                      <a:pt x="529" y="85"/>
                    </a:cubicBezTo>
                    <a:cubicBezTo>
                      <a:pt x="525" y="85"/>
                      <a:pt x="521" y="85"/>
                      <a:pt x="517" y="85"/>
                    </a:cubicBezTo>
                    <a:cubicBezTo>
                      <a:pt x="508" y="86"/>
                      <a:pt x="499" y="87"/>
                      <a:pt x="490" y="87"/>
                    </a:cubicBezTo>
                    <a:cubicBezTo>
                      <a:pt x="487" y="88"/>
                      <a:pt x="484" y="88"/>
                      <a:pt x="480" y="88"/>
                    </a:cubicBezTo>
                    <a:cubicBezTo>
                      <a:pt x="469" y="89"/>
                      <a:pt x="457" y="90"/>
                      <a:pt x="445" y="91"/>
                    </a:cubicBezTo>
                    <a:cubicBezTo>
                      <a:pt x="443" y="91"/>
                      <a:pt x="440" y="91"/>
                      <a:pt x="438" y="91"/>
                    </a:cubicBezTo>
                    <a:cubicBezTo>
                      <a:pt x="429" y="92"/>
                      <a:pt x="420" y="93"/>
                      <a:pt x="411" y="94"/>
                    </a:cubicBezTo>
                    <a:cubicBezTo>
                      <a:pt x="407" y="94"/>
                      <a:pt x="403" y="95"/>
                      <a:pt x="399" y="95"/>
                    </a:cubicBezTo>
                    <a:cubicBezTo>
                      <a:pt x="392" y="96"/>
                      <a:pt x="384" y="97"/>
                      <a:pt x="376" y="98"/>
                    </a:cubicBezTo>
                    <a:cubicBezTo>
                      <a:pt x="373" y="98"/>
                      <a:pt x="369" y="98"/>
                      <a:pt x="365" y="99"/>
                    </a:cubicBezTo>
                    <a:cubicBezTo>
                      <a:pt x="356" y="100"/>
                      <a:pt x="347" y="101"/>
                      <a:pt x="338" y="102"/>
                    </a:cubicBezTo>
                    <a:cubicBezTo>
                      <a:pt x="337" y="102"/>
                      <a:pt x="335" y="102"/>
                      <a:pt x="333" y="103"/>
                    </a:cubicBezTo>
                    <a:cubicBezTo>
                      <a:pt x="322" y="104"/>
                      <a:pt x="312" y="105"/>
                      <a:pt x="302" y="107"/>
                    </a:cubicBezTo>
                    <a:cubicBezTo>
                      <a:pt x="299" y="107"/>
                      <a:pt x="295" y="108"/>
                      <a:pt x="292" y="108"/>
                    </a:cubicBezTo>
                    <a:cubicBezTo>
                      <a:pt x="285" y="109"/>
                      <a:pt x="278" y="110"/>
                      <a:pt x="271" y="111"/>
                    </a:cubicBezTo>
                    <a:cubicBezTo>
                      <a:pt x="267" y="112"/>
                      <a:pt x="263" y="112"/>
                      <a:pt x="260" y="113"/>
                    </a:cubicBezTo>
                    <a:cubicBezTo>
                      <a:pt x="253" y="114"/>
                      <a:pt x="246" y="115"/>
                      <a:pt x="239" y="116"/>
                    </a:cubicBezTo>
                    <a:cubicBezTo>
                      <a:pt x="236" y="117"/>
                      <a:pt x="233" y="117"/>
                      <a:pt x="229" y="118"/>
                    </a:cubicBezTo>
                    <a:cubicBezTo>
                      <a:pt x="220" y="119"/>
                      <a:pt x="210" y="121"/>
                      <a:pt x="201" y="122"/>
                    </a:cubicBezTo>
                    <a:cubicBezTo>
                      <a:pt x="199" y="123"/>
                      <a:pt x="196" y="123"/>
                      <a:pt x="194" y="124"/>
                    </a:cubicBezTo>
                    <a:cubicBezTo>
                      <a:pt x="187" y="125"/>
                      <a:pt x="179" y="126"/>
                      <a:pt x="172" y="127"/>
                    </a:cubicBezTo>
                    <a:cubicBezTo>
                      <a:pt x="169" y="128"/>
                      <a:pt x="165" y="129"/>
                      <a:pt x="162" y="129"/>
                    </a:cubicBezTo>
                    <a:cubicBezTo>
                      <a:pt x="156" y="131"/>
                      <a:pt x="150" y="132"/>
                      <a:pt x="143" y="133"/>
                    </a:cubicBezTo>
                    <a:cubicBezTo>
                      <a:pt x="140" y="134"/>
                      <a:pt x="137" y="134"/>
                      <a:pt x="133" y="135"/>
                    </a:cubicBezTo>
                    <a:cubicBezTo>
                      <a:pt x="126" y="136"/>
                      <a:pt x="119" y="138"/>
                      <a:pt x="113" y="139"/>
                    </a:cubicBezTo>
                    <a:cubicBezTo>
                      <a:pt x="110" y="140"/>
                      <a:pt x="108" y="140"/>
                      <a:pt x="106" y="141"/>
                    </a:cubicBezTo>
                    <a:cubicBezTo>
                      <a:pt x="97" y="142"/>
                      <a:pt x="88" y="144"/>
                      <a:pt x="80" y="146"/>
                    </a:cubicBezTo>
                    <a:cubicBezTo>
                      <a:pt x="76" y="147"/>
                      <a:pt x="73" y="147"/>
                      <a:pt x="70" y="148"/>
                    </a:cubicBezTo>
                    <a:cubicBezTo>
                      <a:pt x="64" y="149"/>
                      <a:pt x="59" y="151"/>
                      <a:pt x="53" y="152"/>
                    </a:cubicBezTo>
                    <a:cubicBezTo>
                      <a:pt x="50" y="153"/>
                      <a:pt x="46" y="154"/>
                      <a:pt x="42" y="154"/>
                    </a:cubicBezTo>
                    <a:cubicBezTo>
                      <a:pt x="37" y="156"/>
                      <a:pt x="31" y="157"/>
                      <a:pt x="26" y="158"/>
                    </a:cubicBezTo>
                    <a:cubicBezTo>
                      <a:pt x="23" y="159"/>
                      <a:pt x="19" y="160"/>
                      <a:pt x="16" y="160"/>
                    </a:cubicBezTo>
                    <a:close/>
                  </a:path>
                </a:pathLst>
              </a:custGeom>
              <a:solidFill>
                <a:srgbClr val="4389C3"/>
              </a:solidFill>
              <a:ln w="9525">
                <a:noFill/>
                <a:round/>
                <a:headEnd/>
                <a:tailEnd/>
              </a:ln>
            </p:spPr>
            <p:txBody>
              <a:bodyPr vert="horz" wrap="square" lIns="91440" tIns="45720" rIns="91440" bIns="45720" numCol="1" anchor="t" anchorCtr="0" compatLnSpc="1">
                <a:prstTxWarp prst="textNoShape">
                  <a:avLst/>
                </a:prstTxWarp>
              </a:bodyPr>
              <a:lstStyle/>
              <a:p>
                <a:endParaRPr lang="en-AU" sz="1800" dirty="0">
                  <a:solidFill>
                    <a:prstClr val="black"/>
                  </a:solidFill>
                </a:endParaRPr>
              </a:p>
            </p:txBody>
          </p:sp>
        </p:grpSp>
      </p:grpSp>
      <p:grpSp>
        <p:nvGrpSpPr>
          <p:cNvPr id="6" name="Group 6"/>
          <p:cNvGrpSpPr/>
          <p:nvPr userDrawn="1"/>
        </p:nvGrpSpPr>
        <p:grpSpPr>
          <a:xfrm>
            <a:off x="8134054" y="0"/>
            <a:ext cx="2606972" cy="1028700"/>
            <a:chOff x="7101541" y="0"/>
            <a:chExt cx="1380472" cy="726280"/>
          </a:xfrm>
        </p:grpSpPr>
        <p:grpSp>
          <p:nvGrpSpPr>
            <p:cNvPr id="7" name="Group 85"/>
            <p:cNvGrpSpPr>
              <a:grpSpLocks/>
            </p:cNvGrpSpPr>
            <p:nvPr userDrawn="1"/>
          </p:nvGrpSpPr>
          <p:grpSpPr bwMode="gray">
            <a:xfrm>
              <a:off x="7101541" y="0"/>
              <a:ext cx="254140" cy="719137"/>
              <a:chOff x="657" y="663"/>
              <a:chExt cx="712" cy="2052"/>
            </a:xfrm>
          </p:grpSpPr>
          <p:sp>
            <p:nvSpPr>
              <p:cNvPr id="10"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800" dirty="0">
                  <a:solidFill>
                    <a:prstClr val="black"/>
                  </a:solidFill>
                </a:endParaRPr>
              </a:p>
            </p:txBody>
          </p:sp>
          <p:sp>
            <p:nvSpPr>
              <p:cNvPr id="11"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800" dirty="0">
                  <a:solidFill>
                    <a:prstClr val="black"/>
                  </a:solidFill>
                </a:endParaRPr>
              </a:p>
            </p:txBody>
          </p:sp>
        </p:grpSp>
        <p:sp>
          <p:nvSpPr>
            <p:cNvPr id="9"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800" dirty="0">
                <a:solidFill>
                  <a:prstClr val="black"/>
                </a:solidFill>
              </a:endParaRPr>
            </a:p>
          </p:txBody>
        </p:sp>
      </p:grpSp>
      <p:pic>
        <p:nvPicPr>
          <p:cNvPr id="16" name="Picture 15" descr="pict_page01_200dpi_Q8.jpg"/>
          <p:cNvPicPr>
            <a:picLocks noChangeAspect="1"/>
          </p:cNvPicPr>
          <p:nvPr userDrawn="1"/>
        </p:nvPicPr>
        <p:blipFill>
          <a:blip r:embed="rId2" cstate="print"/>
          <a:stretch>
            <a:fillRect/>
          </a:stretch>
        </p:blipFill>
        <p:spPr>
          <a:xfrm>
            <a:off x="0" y="2156946"/>
            <a:ext cx="12192000" cy="1292122"/>
          </a:xfrm>
          <a:prstGeom prst="rect">
            <a:avLst/>
          </a:prstGeom>
        </p:spPr>
      </p:pic>
    </p:spTree>
    <p:extLst>
      <p:ext uri="{BB962C8B-B14F-4D97-AF65-F5344CB8AC3E}">
        <p14:creationId xmlns:p14="http://schemas.microsoft.com/office/powerpoint/2010/main" val="4288937181"/>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7214795"/>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1243119" y="1702232"/>
            <a:ext cx="10128000" cy="521203"/>
          </a:xfrm>
        </p:spPr>
        <p:txBody>
          <a:bodyPr/>
          <a:lstStyle/>
          <a:p>
            <a:r>
              <a:rPr lang="en-US" smtClean="0"/>
              <a:t>Click to edit Master title style</a:t>
            </a:r>
            <a:endParaRPr lang="en-AU"/>
          </a:p>
        </p:txBody>
      </p:sp>
      <p:sp>
        <p:nvSpPr>
          <p:cNvPr id="3" name="Content Placeholder 2"/>
          <p:cNvSpPr>
            <a:spLocks noGrp="1"/>
          </p:cNvSpPr>
          <p:nvPr>
            <p:ph idx="1"/>
          </p:nvPr>
        </p:nvSpPr>
        <p:spPr>
          <a:xfrm>
            <a:off x="1263863" y="2703600"/>
            <a:ext cx="10094400" cy="392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10" hasCustomPrompt="1"/>
          </p:nvPr>
        </p:nvSpPr>
        <p:spPr>
          <a:xfrm>
            <a:off x="1270399" y="2341212"/>
            <a:ext cx="10128000" cy="276860"/>
          </a:xfrm>
        </p:spPr>
        <p:txBody>
          <a:bodyPr anchor="t" anchorCtr="0"/>
          <a:lstStyle>
            <a:lvl1pPr marL="0" indent="0">
              <a:buFontTx/>
              <a:buNone/>
              <a:defRPr b="1"/>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subtitle</a:t>
            </a:r>
          </a:p>
        </p:txBody>
      </p:sp>
    </p:spTree>
    <p:extLst>
      <p:ext uri="{BB962C8B-B14F-4D97-AF65-F5344CB8AC3E}">
        <p14:creationId xmlns:p14="http://schemas.microsoft.com/office/powerpoint/2010/main" val="2598561346"/>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basic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
        <p:nvSpPr>
          <p:cNvPr id="3" name="Content Placeholder 2"/>
          <p:cNvSpPr>
            <a:spLocks noGrp="1"/>
          </p:cNvSpPr>
          <p:nvPr>
            <p:ph idx="1" hasCustomPrompt="1"/>
          </p:nvPr>
        </p:nvSpPr>
        <p:spPr/>
        <p:txBody>
          <a:bodyPr/>
          <a:lstStyle>
            <a:lvl1pPr marL="0" indent="0">
              <a:buFontTx/>
              <a:buNone/>
              <a:defRPr baseline="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body copy</a:t>
            </a:r>
          </a:p>
        </p:txBody>
      </p:sp>
    </p:spTree>
    <p:extLst>
      <p:ext uri="{BB962C8B-B14F-4D97-AF65-F5344CB8AC3E}">
        <p14:creationId xmlns:p14="http://schemas.microsoft.com/office/powerpoint/2010/main" val="1146037268"/>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with basic content and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
        <p:nvSpPr>
          <p:cNvPr id="3" name="Content Placeholder 2"/>
          <p:cNvSpPr>
            <a:spLocks noGrp="1"/>
          </p:cNvSpPr>
          <p:nvPr>
            <p:ph idx="1" hasCustomPrompt="1"/>
          </p:nvPr>
        </p:nvSpPr>
        <p:spPr>
          <a:xfrm>
            <a:off x="1263863" y="2702713"/>
            <a:ext cx="10093948" cy="983764"/>
          </a:xfrm>
        </p:spPr>
        <p:txBody>
          <a:bodyPr/>
          <a:lstStyle>
            <a:lvl1pPr marL="0" indent="0">
              <a:buFontTx/>
              <a:buNone/>
              <a:defRPr baseline="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body copy</a:t>
            </a:r>
          </a:p>
        </p:txBody>
      </p:sp>
      <p:sp>
        <p:nvSpPr>
          <p:cNvPr id="4" name="Picture Placeholder 5"/>
          <p:cNvSpPr>
            <a:spLocks noGrp="1"/>
          </p:cNvSpPr>
          <p:nvPr>
            <p:ph type="pic" sz="quarter" idx="10"/>
          </p:nvPr>
        </p:nvSpPr>
        <p:spPr>
          <a:xfrm>
            <a:off x="1235077" y="3805239"/>
            <a:ext cx="2800348" cy="2750343"/>
          </a:xfrm>
          <a:solidFill>
            <a:srgbClr val="B2B2B2"/>
          </a:solidFill>
        </p:spPr>
        <p:txBody>
          <a:bodyPr anchor="ctr" anchorCtr="0"/>
          <a:lstStyle>
            <a:lvl1pPr algn="ctr">
              <a:defRPr/>
            </a:lvl1pPr>
          </a:lstStyle>
          <a:p>
            <a:r>
              <a:rPr lang="en-US" dirty="0" smtClean="0"/>
              <a:t>Click icon to add picture</a:t>
            </a:r>
            <a:endParaRPr lang="en-AU" dirty="0"/>
          </a:p>
        </p:txBody>
      </p:sp>
      <p:sp>
        <p:nvSpPr>
          <p:cNvPr id="5" name="Picture Placeholder 5"/>
          <p:cNvSpPr>
            <a:spLocks noGrp="1"/>
          </p:cNvSpPr>
          <p:nvPr>
            <p:ph type="pic" sz="quarter" idx="11"/>
          </p:nvPr>
        </p:nvSpPr>
        <p:spPr>
          <a:xfrm>
            <a:off x="4036421" y="3803635"/>
            <a:ext cx="8155580" cy="2750343"/>
          </a:xfrm>
          <a:solidFill>
            <a:srgbClr val="777777"/>
          </a:solidFill>
        </p:spPr>
        <p:txBody>
          <a:bodyPr anchor="ctr" anchorCtr="0"/>
          <a:lstStyle>
            <a:lvl1pPr algn="ctr">
              <a:defRPr/>
            </a:lvl1pPr>
          </a:lstStyle>
          <a:p>
            <a:r>
              <a:rPr lang="en-US" dirty="0" smtClean="0"/>
              <a:t>Click icon to add picture</a:t>
            </a:r>
            <a:endParaRPr lang="en-AU" dirty="0"/>
          </a:p>
        </p:txBody>
      </p:sp>
    </p:spTree>
    <p:extLst>
      <p:ext uri="{BB962C8B-B14F-4D97-AF65-F5344CB8AC3E}">
        <p14:creationId xmlns:p14="http://schemas.microsoft.com/office/powerpoint/2010/main" val="896380950"/>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Tree>
    <p:extLst>
      <p:ext uri="{BB962C8B-B14F-4D97-AF65-F5344CB8AC3E}">
        <p14:creationId xmlns:p14="http://schemas.microsoft.com/office/powerpoint/2010/main" val="1199432001"/>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vestment with Objects">
    <p:spTree>
      <p:nvGrpSpPr>
        <p:cNvPr id="1" name=""/>
        <p:cNvGrpSpPr/>
        <p:nvPr/>
      </p:nvGrpSpPr>
      <p:grpSpPr>
        <a:xfrm>
          <a:off x="0" y="0"/>
          <a:ext cx="0" cy="0"/>
          <a:chOff x="0" y="0"/>
          <a:chExt cx="0" cy="0"/>
        </a:xfrm>
      </p:grpSpPr>
      <p:sp>
        <p:nvSpPr>
          <p:cNvPr id="25" name="Picture Placeholder 24"/>
          <p:cNvSpPr>
            <a:spLocks noGrp="1"/>
          </p:cNvSpPr>
          <p:nvPr>
            <p:ph type="pic" sz="quarter" idx="17"/>
          </p:nvPr>
        </p:nvSpPr>
        <p:spPr>
          <a:xfrm>
            <a:off x="0" y="4257675"/>
            <a:ext cx="1905000" cy="907256"/>
          </a:xfrm>
        </p:spPr>
        <p:txBody>
          <a:bodyPr/>
          <a:lstStyle/>
          <a:p>
            <a:r>
              <a:rPr lang="en-US" dirty="0" smtClean="0"/>
              <a:t>Click icon to add picture</a:t>
            </a:r>
            <a:endParaRPr lang="en-AU" dirty="0"/>
          </a:p>
        </p:txBody>
      </p:sp>
      <p:sp>
        <p:nvSpPr>
          <p:cNvPr id="26" name="Picture Placeholder 24"/>
          <p:cNvSpPr>
            <a:spLocks noGrp="1"/>
          </p:cNvSpPr>
          <p:nvPr>
            <p:ph type="pic" sz="quarter" idx="18"/>
          </p:nvPr>
        </p:nvSpPr>
        <p:spPr>
          <a:xfrm>
            <a:off x="1898651" y="4258800"/>
            <a:ext cx="1905000" cy="907256"/>
          </a:xfrm>
        </p:spPr>
        <p:txBody>
          <a:bodyPr/>
          <a:lstStyle/>
          <a:p>
            <a:r>
              <a:rPr lang="en-US" dirty="0" smtClean="0"/>
              <a:t>Click icon to add picture</a:t>
            </a:r>
            <a:endParaRPr lang="en-AU" dirty="0"/>
          </a:p>
        </p:txBody>
      </p:sp>
      <p:pic>
        <p:nvPicPr>
          <p:cNvPr id="18" name="Picture 17" descr="pict_page04_topBar_200dpi_Q8.jpg"/>
          <p:cNvPicPr>
            <a:picLocks noChangeAspect="1"/>
          </p:cNvPicPr>
          <p:nvPr userDrawn="1"/>
        </p:nvPicPr>
        <p:blipFill>
          <a:blip r:embed="rId2" cstate="print"/>
          <a:srcRect l="781" t="1114"/>
          <a:stretch>
            <a:fillRect/>
          </a:stretch>
        </p:blipFill>
        <p:spPr>
          <a:xfrm>
            <a:off x="0" y="0"/>
            <a:ext cx="12192000" cy="1623190"/>
          </a:xfrm>
          <a:prstGeom prst="rect">
            <a:avLst/>
          </a:prstGeom>
        </p:spPr>
      </p:pic>
      <p:sp>
        <p:nvSpPr>
          <p:cNvPr id="2" name="Title 1"/>
          <p:cNvSpPr>
            <a:spLocks noGrp="1"/>
          </p:cNvSpPr>
          <p:nvPr userDrawn="1">
            <p:ph type="title"/>
          </p:nvPr>
        </p:nvSpPr>
        <p:spPr/>
        <p:txBody>
          <a:bodyPr/>
          <a:lstStyle>
            <a:lvl1pPr>
              <a:defRPr baseline="0"/>
            </a:lvl1pPr>
          </a:lstStyle>
          <a:p>
            <a:r>
              <a:rPr lang="en-US" smtClean="0"/>
              <a:t>Click to edit Master title style</a:t>
            </a:r>
            <a:endParaRPr lang="en-AU"/>
          </a:p>
        </p:txBody>
      </p:sp>
      <p:sp>
        <p:nvSpPr>
          <p:cNvPr id="12" name="Text Placeholder 5"/>
          <p:cNvSpPr>
            <a:spLocks noGrp="1"/>
          </p:cNvSpPr>
          <p:nvPr userDrawn="1">
            <p:ph type="body" sz="quarter" idx="16"/>
          </p:nvPr>
        </p:nvSpPr>
        <p:spPr>
          <a:xfrm>
            <a:off x="1296363" y="3469480"/>
            <a:ext cx="2329488" cy="734189"/>
          </a:xfrm>
        </p:spPr>
        <p:txBody>
          <a:bodyPr anchor="b" anchorCtr="0"/>
          <a:lstStyle>
            <a:lvl1pPr marL="0" indent="0">
              <a:lnSpc>
                <a:spcPct val="90000"/>
              </a:lnSpc>
              <a:buFontTx/>
              <a:buNone/>
              <a:defRPr sz="800" b="1" baseline="0">
                <a:solidFill>
                  <a:schemeClr val="accent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Master text styles</a:t>
            </a:r>
          </a:p>
        </p:txBody>
      </p:sp>
      <p:sp>
        <p:nvSpPr>
          <p:cNvPr id="27" name="Picture Placeholder 24"/>
          <p:cNvSpPr>
            <a:spLocks noGrp="1"/>
          </p:cNvSpPr>
          <p:nvPr>
            <p:ph type="pic" sz="quarter" idx="19"/>
          </p:nvPr>
        </p:nvSpPr>
        <p:spPr>
          <a:xfrm>
            <a:off x="8388349" y="4257675"/>
            <a:ext cx="1905000" cy="907256"/>
          </a:xfrm>
        </p:spPr>
        <p:txBody>
          <a:bodyPr/>
          <a:lstStyle/>
          <a:p>
            <a:r>
              <a:rPr lang="en-US" dirty="0" smtClean="0"/>
              <a:t>Click icon to add picture</a:t>
            </a:r>
            <a:endParaRPr lang="en-AU" dirty="0"/>
          </a:p>
        </p:txBody>
      </p:sp>
      <p:sp>
        <p:nvSpPr>
          <p:cNvPr id="28" name="Picture Placeholder 24"/>
          <p:cNvSpPr>
            <a:spLocks noGrp="1"/>
          </p:cNvSpPr>
          <p:nvPr>
            <p:ph type="pic" sz="quarter" idx="20"/>
          </p:nvPr>
        </p:nvSpPr>
        <p:spPr>
          <a:xfrm>
            <a:off x="10287000" y="4258800"/>
            <a:ext cx="1905000" cy="907256"/>
          </a:xfrm>
        </p:spPr>
        <p:txBody>
          <a:bodyPr/>
          <a:lstStyle/>
          <a:p>
            <a:r>
              <a:rPr lang="en-US" dirty="0" smtClean="0"/>
              <a:t>Click icon to add picture</a:t>
            </a:r>
            <a:endParaRPr lang="en-AU" dirty="0"/>
          </a:p>
        </p:txBody>
      </p:sp>
      <p:grpSp>
        <p:nvGrpSpPr>
          <p:cNvPr id="19" name="Group 18"/>
          <p:cNvGrpSpPr/>
          <p:nvPr userDrawn="1"/>
        </p:nvGrpSpPr>
        <p:grpSpPr>
          <a:xfrm>
            <a:off x="9468722" y="0"/>
            <a:ext cx="1840629" cy="726280"/>
            <a:chOff x="7101541" y="0"/>
            <a:chExt cx="1380472" cy="726280"/>
          </a:xfrm>
        </p:grpSpPr>
        <p:grpSp>
          <p:nvGrpSpPr>
            <p:cNvPr id="20" name="Group 85"/>
            <p:cNvGrpSpPr>
              <a:grpSpLocks/>
            </p:cNvGrpSpPr>
            <p:nvPr userDrawn="1"/>
          </p:nvGrpSpPr>
          <p:grpSpPr bwMode="gray">
            <a:xfrm>
              <a:off x="7101541" y="0"/>
              <a:ext cx="254140" cy="719137"/>
              <a:chOff x="657" y="663"/>
              <a:chExt cx="712" cy="2052"/>
            </a:xfrm>
          </p:grpSpPr>
          <p:sp>
            <p:nvSpPr>
              <p:cNvPr id="22"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800" dirty="0">
                  <a:solidFill>
                    <a:prstClr val="black"/>
                  </a:solidFill>
                </a:endParaRPr>
              </a:p>
            </p:txBody>
          </p:sp>
          <p:sp>
            <p:nvSpPr>
              <p:cNvPr id="23"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800" dirty="0">
                  <a:solidFill>
                    <a:prstClr val="black"/>
                  </a:solidFill>
                </a:endParaRPr>
              </a:p>
            </p:txBody>
          </p:sp>
        </p:grpSp>
        <p:sp>
          <p:nvSpPr>
            <p:cNvPr id="21"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800" dirty="0">
                <a:solidFill>
                  <a:prstClr val="black"/>
                </a:solidFill>
              </a:endParaRPr>
            </a:p>
          </p:txBody>
        </p:sp>
      </p:grpSp>
      <p:sp>
        <p:nvSpPr>
          <p:cNvPr id="29" name="Text Placeholder 5"/>
          <p:cNvSpPr>
            <a:spLocks noGrp="1"/>
          </p:cNvSpPr>
          <p:nvPr>
            <p:ph type="body" sz="quarter" idx="10"/>
          </p:nvPr>
        </p:nvSpPr>
        <p:spPr>
          <a:xfrm>
            <a:off x="4558878" y="3300984"/>
            <a:ext cx="1429173" cy="1013672"/>
          </a:xfrm>
        </p:spPr>
        <p:txBody>
          <a:bodyPr anchor="b" anchorCtr="0"/>
          <a:lstStyle>
            <a:lvl1pPr marL="0" indent="0">
              <a:buFontTx/>
              <a:buNone/>
              <a:defRPr sz="2000" b="1" baseline="0">
                <a:solidFill>
                  <a:schemeClr val="bg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Master text styles</a:t>
            </a:r>
          </a:p>
        </p:txBody>
      </p:sp>
      <p:sp>
        <p:nvSpPr>
          <p:cNvPr id="30" name="Text Placeholder 5"/>
          <p:cNvSpPr>
            <a:spLocks noGrp="1"/>
          </p:cNvSpPr>
          <p:nvPr>
            <p:ph type="body" sz="quarter" idx="11"/>
          </p:nvPr>
        </p:nvSpPr>
        <p:spPr>
          <a:xfrm>
            <a:off x="4562052" y="4318825"/>
            <a:ext cx="1429173" cy="445200"/>
          </a:xfrm>
        </p:spPr>
        <p:txBody>
          <a:bodyPr anchor="t" anchorCtr="0"/>
          <a:lstStyle>
            <a:lvl1pPr marL="0" indent="0">
              <a:lnSpc>
                <a:spcPct val="90000"/>
              </a:lnSpc>
              <a:buFontTx/>
              <a:buNone/>
              <a:defRPr sz="700" b="0" baseline="0">
                <a:solidFill>
                  <a:schemeClr val="bg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Master text styles</a:t>
            </a:r>
          </a:p>
        </p:txBody>
      </p:sp>
      <p:sp>
        <p:nvSpPr>
          <p:cNvPr id="31" name="Text Placeholder 5"/>
          <p:cNvSpPr>
            <a:spLocks noGrp="1"/>
          </p:cNvSpPr>
          <p:nvPr>
            <p:ph type="body" sz="quarter" idx="12"/>
          </p:nvPr>
        </p:nvSpPr>
        <p:spPr>
          <a:xfrm>
            <a:off x="6677741" y="4318918"/>
            <a:ext cx="1429173" cy="734189"/>
          </a:xfrm>
        </p:spPr>
        <p:txBody>
          <a:bodyPr anchor="t" anchorCtr="0"/>
          <a:lstStyle>
            <a:lvl1pPr marL="0" indent="0">
              <a:lnSpc>
                <a:spcPct val="90000"/>
              </a:lnSpc>
              <a:buFontTx/>
              <a:buNone/>
              <a:defRPr sz="700" b="0" baseline="0">
                <a:solidFill>
                  <a:schemeClr val="bg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Master text styles</a:t>
            </a:r>
          </a:p>
        </p:txBody>
      </p:sp>
      <p:sp>
        <p:nvSpPr>
          <p:cNvPr id="32" name="Text Placeholder 5"/>
          <p:cNvSpPr>
            <a:spLocks noGrp="1"/>
          </p:cNvSpPr>
          <p:nvPr>
            <p:ph type="body" sz="quarter" idx="13"/>
          </p:nvPr>
        </p:nvSpPr>
        <p:spPr>
          <a:xfrm>
            <a:off x="6674060" y="3584448"/>
            <a:ext cx="1429173" cy="733015"/>
          </a:xfrm>
        </p:spPr>
        <p:txBody>
          <a:bodyPr anchor="b" anchorCtr="0"/>
          <a:lstStyle>
            <a:lvl1pPr marL="0" indent="0">
              <a:buFontTx/>
              <a:buNone/>
              <a:defRPr sz="2000" b="1" baseline="0">
                <a:solidFill>
                  <a:schemeClr val="bg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Master text styles</a:t>
            </a:r>
          </a:p>
        </p:txBody>
      </p:sp>
      <p:sp>
        <p:nvSpPr>
          <p:cNvPr id="33" name="Text Placeholder 5"/>
          <p:cNvSpPr>
            <a:spLocks noGrp="1"/>
          </p:cNvSpPr>
          <p:nvPr>
            <p:ph type="body" sz="quarter" idx="14"/>
          </p:nvPr>
        </p:nvSpPr>
        <p:spPr>
          <a:xfrm>
            <a:off x="4561287" y="4965193"/>
            <a:ext cx="1429173" cy="729325"/>
          </a:xfrm>
        </p:spPr>
        <p:txBody>
          <a:bodyPr anchor="b" anchorCtr="0"/>
          <a:lstStyle>
            <a:lvl1pPr marL="0" indent="0">
              <a:buFontTx/>
              <a:buNone/>
              <a:defRPr sz="2000" b="1" baseline="0">
                <a:solidFill>
                  <a:schemeClr val="bg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Master text styles</a:t>
            </a:r>
          </a:p>
        </p:txBody>
      </p:sp>
      <p:sp>
        <p:nvSpPr>
          <p:cNvPr id="34" name="Text Placeholder 5"/>
          <p:cNvSpPr>
            <a:spLocks noGrp="1"/>
          </p:cNvSpPr>
          <p:nvPr>
            <p:ph type="body" sz="quarter" idx="15"/>
          </p:nvPr>
        </p:nvSpPr>
        <p:spPr>
          <a:xfrm>
            <a:off x="4564968" y="5689091"/>
            <a:ext cx="1429173" cy="509304"/>
          </a:xfrm>
        </p:spPr>
        <p:txBody>
          <a:bodyPr anchor="t" anchorCtr="0"/>
          <a:lstStyle>
            <a:lvl1pPr marL="0" indent="0">
              <a:lnSpc>
                <a:spcPct val="90000"/>
              </a:lnSpc>
              <a:buFontTx/>
              <a:buNone/>
              <a:defRPr sz="700" b="0" baseline="0">
                <a:solidFill>
                  <a:schemeClr val="bg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228431256"/>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70751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10112189" y="6487000"/>
            <a:ext cx="2079812" cy="307777"/>
          </a:xfrm>
          <a:prstGeom prst="rect">
            <a:avLst/>
          </a:prstGeom>
          <a:noFill/>
        </p:spPr>
        <p:txBody>
          <a:bodyPr wrap="square" rtlCol="0">
            <a:spAutoFit/>
          </a:bodyPr>
          <a:lstStyle/>
          <a:p>
            <a:pPr algn="r"/>
            <a:r>
              <a:rPr lang="en-AU" sz="1400" dirty="0">
                <a:solidFill>
                  <a:prstClr val="black"/>
                </a:solidFill>
              </a:rPr>
              <a:t>Slide </a:t>
            </a:r>
            <a:fld id="{960094EA-15A3-42ED-8795-D6E402A33E2F}" type="slidenum">
              <a:rPr lang="en-AU" sz="1400">
                <a:solidFill>
                  <a:prstClr val="black"/>
                </a:solidFill>
              </a:rPr>
              <a:pPr algn="r"/>
              <a:t>‹#›</a:t>
            </a:fld>
            <a:endParaRPr lang="en-US" sz="1400" dirty="0">
              <a:solidFill>
                <a:prstClr val="black"/>
              </a:solidFill>
            </a:endParaRPr>
          </a:p>
        </p:txBody>
      </p:sp>
      <p:pic>
        <p:nvPicPr>
          <p:cNvPr id="8" name="Picture 7" descr="pict_page04_topBar_200dpi_Q8.jpg"/>
          <p:cNvPicPr>
            <a:picLocks noChangeAspect="1"/>
          </p:cNvPicPr>
          <p:nvPr userDrawn="1"/>
        </p:nvPicPr>
        <p:blipFill>
          <a:blip r:embed="rId2" cstate="print"/>
          <a:srcRect l="781" t="1114"/>
          <a:stretch>
            <a:fillRect/>
          </a:stretch>
        </p:blipFill>
        <p:spPr>
          <a:xfrm>
            <a:off x="0" y="-1"/>
            <a:ext cx="12192000" cy="1680883"/>
          </a:xfrm>
          <a:prstGeom prst="rect">
            <a:avLst/>
          </a:prstGeom>
        </p:spPr>
      </p:pic>
      <p:grpSp>
        <p:nvGrpSpPr>
          <p:cNvPr id="5" name="Group 8"/>
          <p:cNvGrpSpPr/>
          <p:nvPr userDrawn="1"/>
        </p:nvGrpSpPr>
        <p:grpSpPr>
          <a:xfrm>
            <a:off x="9468722" y="0"/>
            <a:ext cx="1840629" cy="726280"/>
            <a:chOff x="7101541" y="0"/>
            <a:chExt cx="1380472" cy="726280"/>
          </a:xfrm>
        </p:grpSpPr>
        <p:grpSp>
          <p:nvGrpSpPr>
            <p:cNvPr id="6" name="Group 85"/>
            <p:cNvGrpSpPr>
              <a:grpSpLocks/>
            </p:cNvGrpSpPr>
            <p:nvPr userDrawn="1"/>
          </p:nvGrpSpPr>
          <p:grpSpPr bwMode="gray">
            <a:xfrm>
              <a:off x="7101541" y="0"/>
              <a:ext cx="254140" cy="719137"/>
              <a:chOff x="657" y="663"/>
              <a:chExt cx="712" cy="2052"/>
            </a:xfrm>
          </p:grpSpPr>
          <p:sp>
            <p:nvSpPr>
              <p:cNvPr id="12"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800">
                  <a:solidFill>
                    <a:prstClr val="black"/>
                  </a:solidFill>
                </a:endParaRPr>
              </a:p>
            </p:txBody>
          </p:sp>
          <p:sp>
            <p:nvSpPr>
              <p:cNvPr id="13"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800">
                  <a:solidFill>
                    <a:prstClr val="black"/>
                  </a:solidFill>
                </a:endParaRPr>
              </a:p>
            </p:txBody>
          </p:sp>
        </p:grpSp>
        <p:sp>
          <p:nvSpPr>
            <p:cNvPr id="11"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800">
                <a:solidFill>
                  <a:prstClr val="black"/>
                </a:solidFill>
              </a:endParaRPr>
            </a:p>
          </p:txBody>
        </p:sp>
      </p:grpSp>
      <p:sp>
        <p:nvSpPr>
          <p:cNvPr id="3" name="Content Placeholder 2"/>
          <p:cNvSpPr>
            <a:spLocks noGrp="1"/>
          </p:cNvSpPr>
          <p:nvPr>
            <p:ph idx="1"/>
          </p:nvPr>
        </p:nvSpPr>
        <p:spPr>
          <a:xfrm>
            <a:off x="527382" y="1484784"/>
            <a:ext cx="10849205" cy="5002214"/>
          </a:xfrm>
        </p:spPr>
        <p:txBody>
          <a:bodyPr/>
          <a:lstStyle>
            <a:lvl1pPr marL="266700" indent="-180975">
              <a:lnSpc>
                <a:spcPct val="100000"/>
              </a:lnSpc>
              <a:spcAft>
                <a:spcPts val="600"/>
              </a:spcAft>
              <a:buFont typeface="Arial" pitchFamily="34" charset="0"/>
              <a:buChar char="•"/>
              <a:defRPr sz="1800" b="0">
                <a:latin typeface="+mn-lt"/>
              </a:defRPr>
            </a:lvl1pPr>
            <a:lvl2pPr marL="447675" indent="-180975">
              <a:lnSpc>
                <a:spcPct val="100000"/>
              </a:lnSpc>
              <a:spcAft>
                <a:spcPts val="600"/>
              </a:spcAft>
              <a:defRPr b="0">
                <a:latin typeface="+mn-lt"/>
              </a:defRPr>
            </a:lvl2pPr>
            <a:lvl3pPr marL="712788" indent="-188913">
              <a:lnSpc>
                <a:spcPct val="100000"/>
              </a:lnSpc>
              <a:spcAft>
                <a:spcPts val="600"/>
              </a:spcAft>
              <a:defRPr b="0">
                <a:latin typeface="+mn-lt"/>
              </a:defRPr>
            </a:lvl3pPr>
            <a:lvl4pPr marL="890588" indent="-180975">
              <a:lnSpc>
                <a:spcPct val="100000"/>
              </a:lnSpc>
              <a:spcAft>
                <a:spcPts val="600"/>
              </a:spcAft>
              <a:defRPr b="0">
                <a:latin typeface="+mn-lt"/>
              </a:defRPr>
            </a:lvl4pPr>
            <a:lvl5pPr marL="1157288" indent="-180975">
              <a:lnSpc>
                <a:spcPct val="100000"/>
              </a:lnSpc>
              <a:spcAft>
                <a:spcPts val="600"/>
              </a:spcAft>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431371" y="116632"/>
            <a:ext cx="9935504" cy="848462"/>
          </a:xfrm>
        </p:spPr>
        <p:txBody>
          <a:bodyPr anchor="ctr"/>
          <a:lstStyle>
            <a:lvl1pPr>
              <a:defRPr sz="2800" baseline="0">
                <a:latin typeface="+mn-lt"/>
              </a:defRPr>
            </a:lvl1pPr>
          </a:lstStyle>
          <a:p>
            <a:r>
              <a:rPr lang="en-US" dirty="0" smtClean="0"/>
              <a:t>Click to edit Master title style</a:t>
            </a:r>
            <a:endParaRPr lang="en-AU" dirty="0"/>
          </a:p>
        </p:txBody>
      </p:sp>
      <p:sp>
        <p:nvSpPr>
          <p:cNvPr id="14" name="Rectangle 13"/>
          <p:cNvSpPr/>
          <p:nvPr userDrawn="1"/>
        </p:nvSpPr>
        <p:spPr>
          <a:xfrm>
            <a:off x="0" y="991720"/>
            <a:ext cx="12192000" cy="71438"/>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dirty="0">
              <a:solidFill>
                <a:prstClr val="white"/>
              </a:solidFill>
            </a:endParaRPr>
          </a:p>
        </p:txBody>
      </p:sp>
      <p:sp>
        <p:nvSpPr>
          <p:cNvPr id="15" name="TextBox 14"/>
          <p:cNvSpPr txBox="1"/>
          <p:nvPr userDrawn="1"/>
        </p:nvSpPr>
        <p:spPr>
          <a:xfrm>
            <a:off x="5423925" y="0"/>
            <a:ext cx="4079776" cy="338554"/>
          </a:xfrm>
          <a:prstGeom prst="rect">
            <a:avLst/>
          </a:prstGeom>
          <a:noFill/>
        </p:spPr>
        <p:txBody>
          <a:bodyPr wrap="square" rtlCol="0">
            <a:spAutoFit/>
          </a:bodyPr>
          <a:lstStyle/>
          <a:p>
            <a:pPr algn="r"/>
            <a:r>
              <a:rPr lang="en-AU" sz="1600" b="1" dirty="0">
                <a:solidFill>
                  <a:srgbClr val="FF0000"/>
                </a:solidFill>
              </a:rPr>
              <a:t>DRAFT ONLY, Rev 6, 17 May</a:t>
            </a:r>
          </a:p>
        </p:txBody>
      </p:sp>
    </p:spTree>
    <p:extLst>
      <p:ext uri="{BB962C8B-B14F-4D97-AF65-F5344CB8AC3E}">
        <p14:creationId xmlns:p14="http://schemas.microsoft.com/office/powerpoint/2010/main" val="1682189810"/>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28642"/>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45722"/>
            <a:ext cx="5384800" cy="5313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345722"/>
            <a:ext cx="5384800" cy="5313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ctrTitle"/>
          </p:nvPr>
        </p:nvSpPr>
        <p:spPr>
          <a:xfrm>
            <a:off x="2384691" y="144500"/>
            <a:ext cx="9197709" cy="684469"/>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7608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1243119" y="1702232"/>
            <a:ext cx="10128000" cy="521203"/>
          </a:xfrm>
        </p:spPr>
        <p:txBody>
          <a:bodyPr/>
          <a:lstStyle/>
          <a:p>
            <a:r>
              <a:rPr lang="en-US" smtClean="0"/>
              <a:t>Click to edit Master title style</a:t>
            </a:r>
            <a:endParaRPr lang="en-AU"/>
          </a:p>
        </p:txBody>
      </p:sp>
      <p:sp>
        <p:nvSpPr>
          <p:cNvPr id="3" name="Content Placeholder 2"/>
          <p:cNvSpPr>
            <a:spLocks noGrp="1"/>
          </p:cNvSpPr>
          <p:nvPr>
            <p:ph idx="1"/>
          </p:nvPr>
        </p:nvSpPr>
        <p:spPr>
          <a:xfrm>
            <a:off x="1263863" y="2703600"/>
            <a:ext cx="10094400" cy="392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10" hasCustomPrompt="1"/>
          </p:nvPr>
        </p:nvSpPr>
        <p:spPr>
          <a:xfrm>
            <a:off x="1270399" y="2341212"/>
            <a:ext cx="10128000" cy="276860"/>
          </a:xfrm>
        </p:spPr>
        <p:txBody>
          <a:bodyPr anchor="t" anchorCtr="0"/>
          <a:lstStyle>
            <a:lvl1pPr marL="0" indent="0">
              <a:buFontTx/>
              <a:buNone/>
              <a:defRPr b="1"/>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subtitle</a:t>
            </a:r>
          </a:p>
        </p:txBody>
      </p:sp>
    </p:spTree>
    <p:extLst>
      <p:ext uri="{BB962C8B-B14F-4D97-AF65-F5344CB8AC3E}">
        <p14:creationId xmlns:p14="http://schemas.microsoft.com/office/powerpoint/2010/main" val="42247340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asic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
        <p:nvSpPr>
          <p:cNvPr id="3" name="Content Placeholder 2"/>
          <p:cNvSpPr>
            <a:spLocks noGrp="1"/>
          </p:cNvSpPr>
          <p:nvPr>
            <p:ph idx="1" hasCustomPrompt="1"/>
          </p:nvPr>
        </p:nvSpPr>
        <p:spPr/>
        <p:txBody>
          <a:bodyPr/>
          <a:lstStyle>
            <a:lvl1pPr marL="0" indent="0">
              <a:buFontTx/>
              <a:buNone/>
              <a:defRPr baseline="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body copy</a:t>
            </a:r>
          </a:p>
        </p:txBody>
      </p:sp>
    </p:spTree>
    <p:extLst>
      <p:ext uri="{BB962C8B-B14F-4D97-AF65-F5344CB8AC3E}">
        <p14:creationId xmlns:p14="http://schemas.microsoft.com/office/powerpoint/2010/main" val="155003154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basic content and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
        <p:nvSpPr>
          <p:cNvPr id="3" name="Content Placeholder 2"/>
          <p:cNvSpPr>
            <a:spLocks noGrp="1"/>
          </p:cNvSpPr>
          <p:nvPr>
            <p:ph idx="1" hasCustomPrompt="1"/>
          </p:nvPr>
        </p:nvSpPr>
        <p:spPr>
          <a:xfrm>
            <a:off x="1263863" y="2702713"/>
            <a:ext cx="10093948" cy="983764"/>
          </a:xfrm>
        </p:spPr>
        <p:txBody>
          <a:bodyPr/>
          <a:lstStyle>
            <a:lvl1pPr marL="0" indent="0">
              <a:buFontTx/>
              <a:buNone/>
              <a:defRPr baseline="0"/>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body copy</a:t>
            </a:r>
          </a:p>
        </p:txBody>
      </p:sp>
      <p:sp>
        <p:nvSpPr>
          <p:cNvPr id="4" name="Picture Placeholder 5"/>
          <p:cNvSpPr>
            <a:spLocks noGrp="1"/>
          </p:cNvSpPr>
          <p:nvPr>
            <p:ph type="pic" sz="quarter" idx="10"/>
          </p:nvPr>
        </p:nvSpPr>
        <p:spPr>
          <a:xfrm>
            <a:off x="1235077" y="3805239"/>
            <a:ext cx="2800348" cy="2750343"/>
          </a:xfrm>
          <a:solidFill>
            <a:srgbClr val="B2B2B2"/>
          </a:solidFill>
        </p:spPr>
        <p:txBody>
          <a:bodyPr anchor="ctr" anchorCtr="0"/>
          <a:lstStyle>
            <a:lvl1pPr algn="ctr">
              <a:defRPr/>
            </a:lvl1pPr>
          </a:lstStyle>
          <a:p>
            <a:r>
              <a:rPr lang="en-US" smtClean="0"/>
              <a:t>Click icon to add picture</a:t>
            </a:r>
            <a:endParaRPr lang="en-AU"/>
          </a:p>
        </p:txBody>
      </p:sp>
      <p:sp>
        <p:nvSpPr>
          <p:cNvPr id="5" name="Picture Placeholder 5"/>
          <p:cNvSpPr>
            <a:spLocks noGrp="1"/>
          </p:cNvSpPr>
          <p:nvPr>
            <p:ph type="pic" sz="quarter" idx="11"/>
          </p:nvPr>
        </p:nvSpPr>
        <p:spPr>
          <a:xfrm>
            <a:off x="4036421" y="3803635"/>
            <a:ext cx="8155580" cy="2750343"/>
          </a:xfrm>
          <a:solidFill>
            <a:srgbClr val="777777"/>
          </a:solidFill>
        </p:spPr>
        <p:txBody>
          <a:bodyPr anchor="ctr" anchorCtr="0"/>
          <a:lstStyle>
            <a:lvl1pPr algn="ctr">
              <a:defRPr/>
            </a:lvl1pPr>
          </a:lstStyle>
          <a:p>
            <a:r>
              <a:rPr lang="en-US" smtClean="0"/>
              <a:t>Click icon to add picture</a:t>
            </a:r>
            <a:endParaRPr lang="en-AU"/>
          </a:p>
        </p:txBody>
      </p:sp>
    </p:spTree>
    <p:extLst>
      <p:ext uri="{BB962C8B-B14F-4D97-AF65-F5344CB8AC3E}">
        <p14:creationId xmlns:p14="http://schemas.microsoft.com/office/powerpoint/2010/main" val="148308628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a:p>
        </p:txBody>
      </p:sp>
    </p:spTree>
    <p:extLst>
      <p:ext uri="{BB962C8B-B14F-4D97-AF65-F5344CB8AC3E}">
        <p14:creationId xmlns:p14="http://schemas.microsoft.com/office/powerpoint/2010/main" val="420117994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vestment with Objects">
    <p:spTree>
      <p:nvGrpSpPr>
        <p:cNvPr id="1" name=""/>
        <p:cNvGrpSpPr/>
        <p:nvPr/>
      </p:nvGrpSpPr>
      <p:grpSpPr>
        <a:xfrm>
          <a:off x="0" y="0"/>
          <a:ext cx="0" cy="0"/>
          <a:chOff x="0" y="0"/>
          <a:chExt cx="0" cy="0"/>
        </a:xfrm>
      </p:grpSpPr>
      <p:pic>
        <p:nvPicPr>
          <p:cNvPr id="18" name="Picture 17" descr="pict_page04_topBar_200dpi_Q8.jpg"/>
          <p:cNvPicPr>
            <a:picLocks noChangeAspect="1"/>
          </p:cNvPicPr>
          <p:nvPr userDrawn="1"/>
        </p:nvPicPr>
        <p:blipFill>
          <a:blip r:embed="rId2" cstate="print"/>
          <a:srcRect l="781" t="1114"/>
          <a:stretch>
            <a:fillRect/>
          </a:stretch>
        </p:blipFill>
        <p:spPr>
          <a:xfrm>
            <a:off x="0" y="0"/>
            <a:ext cx="12192000" cy="1623190"/>
          </a:xfrm>
          <a:prstGeom prst="rect">
            <a:avLst/>
          </a:prstGeom>
        </p:spPr>
      </p:pic>
      <p:sp>
        <p:nvSpPr>
          <p:cNvPr id="2" name="Title 1"/>
          <p:cNvSpPr>
            <a:spLocks noGrp="1"/>
          </p:cNvSpPr>
          <p:nvPr userDrawn="1">
            <p:ph type="title"/>
          </p:nvPr>
        </p:nvSpPr>
        <p:spPr>
          <a:xfrm>
            <a:off x="159475" y="174177"/>
            <a:ext cx="10127525" cy="848462"/>
          </a:xfrm>
        </p:spPr>
        <p:txBody>
          <a:bodyPr anchor="ctr"/>
          <a:lstStyle>
            <a:lvl1pPr>
              <a:defRPr sz="3200" baseline="0"/>
            </a:lvl1pPr>
          </a:lstStyle>
          <a:p>
            <a:r>
              <a:rPr lang="en-US" dirty="0" smtClean="0"/>
              <a:t>Click to edit Master title style</a:t>
            </a:r>
            <a:endParaRPr lang="en-AU" dirty="0"/>
          </a:p>
        </p:txBody>
      </p:sp>
      <p:sp>
        <p:nvSpPr>
          <p:cNvPr id="12" name="Text Placeholder 5"/>
          <p:cNvSpPr>
            <a:spLocks noGrp="1"/>
          </p:cNvSpPr>
          <p:nvPr userDrawn="1">
            <p:ph type="body" sz="quarter" idx="16"/>
          </p:nvPr>
        </p:nvSpPr>
        <p:spPr>
          <a:xfrm>
            <a:off x="733907" y="1256096"/>
            <a:ext cx="2329488" cy="734189"/>
          </a:xfrm>
        </p:spPr>
        <p:txBody>
          <a:bodyPr anchor="b" anchorCtr="0"/>
          <a:lstStyle>
            <a:lvl1pPr marL="0" indent="0">
              <a:lnSpc>
                <a:spcPct val="90000"/>
              </a:lnSpc>
              <a:buFontTx/>
              <a:buNone/>
              <a:defRPr sz="800" b="1" baseline="0">
                <a:solidFill>
                  <a:schemeClr val="accent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p:txBody>
      </p:sp>
      <p:grpSp>
        <p:nvGrpSpPr>
          <p:cNvPr id="3" name="Group 18"/>
          <p:cNvGrpSpPr/>
          <p:nvPr userDrawn="1"/>
        </p:nvGrpSpPr>
        <p:grpSpPr>
          <a:xfrm>
            <a:off x="9468722" y="0"/>
            <a:ext cx="1840629" cy="726280"/>
            <a:chOff x="7101541" y="0"/>
            <a:chExt cx="1380472" cy="726280"/>
          </a:xfrm>
        </p:grpSpPr>
        <p:grpSp>
          <p:nvGrpSpPr>
            <p:cNvPr id="4" name="Group 85"/>
            <p:cNvGrpSpPr>
              <a:grpSpLocks/>
            </p:cNvGrpSpPr>
            <p:nvPr userDrawn="1"/>
          </p:nvGrpSpPr>
          <p:grpSpPr bwMode="gray">
            <a:xfrm>
              <a:off x="7101541" y="0"/>
              <a:ext cx="254140" cy="719137"/>
              <a:chOff x="657" y="663"/>
              <a:chExt cx="712" cy="2052"/>
            </a:xfrm>
          </p:grpSpPr>
          <p:sp>
            <p:nvSpPr>
              <p:cNvPr id="22"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800">
                  <a:solidFill>
                    <a:prstClr val="black"/>
                  </a:solidFill>
                </a:endParaRPr>
              </a:p>
            </p:txBody>
          </p:sp>
          <p:sp>
            <p:nvSpPr>
              <p:cNvPr id="23"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800">
                  <a:solidFill>
                    <a:prstClr val="black"/>
                  </a:solidFill>
                </a:endParaRPr>
              </a:p>
            </p:txBody>
          </p:sp>
        </p:grpSp>
        <p:sp>
          <p:nvSpPr>
            <p:cNvPr id="21"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800">
                <a:solidFill>
                  <a:prstClr val="black"/>
                </a:solidFill>
              </a:endParaRPr>
            </a:p>
          </p:txBody>
        </p:sp>
      </p:grpSp>
    </p:spTree>
    <p:extLst>
      <p:ext uri="{BB962C8B-B14F-4D97-AF65-F5344CB8AC3E}">
        <p14:creationId xmlns:p14="http://schemas.microsoft.com/office/powerpoint/2010/main" val="215726530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6919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6"/>
          <p:cNvGrpSpPr>
            <a:grpSpLocks/>
          </p:cNvGrpSpPr>
          <p:nvPr/>
        </p:nvGrpSpPr>
        <p:grpSpPr bwMode="ltGray">
          <a:xfrm>
            <a:off x="0" y="1"/>
            <a:ext cx="12192000" cy="1660525"/>
            <a:chOff x="0" y="0"/>
            <a:chExt cx="5760" cy="1046"/>
          </a:xfrm>
        </p:grpSpPr>
        <p:sp>
          <p:nvSpPr>
            <p:cNvPr id="1031" name="Freeform 7"/>
            <p:cNvSpPr>
              <a:spLocks noChangeAspect="1"/>
            </p:cNvSpPr>
            <p:nvPr/>
          </p:nvSpPr>
          <p:spPr bwMode="ltGray">
            <a:xfrm>
              <a:off x="0" y="0"/>
              <a:ext cx="5760" cy="817"/>
            </a:xfrm>
            <a:custGeom>
              <a:avLst/>
              <a:gdLst/>
              <a:ahLst/>
              <a:cxnLst>
                <a:cxn ang="0">
                  <a:pos x="1506" y="174"/>
                </a:cxn>
                <a:cxn ang="0">
                  <a:pos x="4114" y="788"/>
                </a:cxn>
                <a:cxn ang="0">
                  <a:pos x="5758" y="583"/>
                </a:cxn>
                <a:cxn ang="0">
                  <a:pos x="5758" y="0"/>
                </a:cxn>
                <a:cxn ang="0">
                  <a:pos x="0" y="0"/>
                </a:cxn>
                <a:cxn ang="0">
                  <a:pos x="385" y="30"/>
                </a:cxn>
                <a:cxn ang="0">
                  <a:pos x="1506" y="174"/>
                </a:cxn>
              </a:cxnLst>
              <a:rect l="0" t="0" r="r" b="b"/>
              <a:pathLst>
                <a:path w="5758" h="817">
                  <a:moveTo>
                    <a:pt x="1506" y="174"/>
                  </a:moveTo>
                  <a:cubicBezTo>
                    <a:pt x="2651" y="316"/>
                    <a:pt x="2690" y="737"/>
                    <a:pt x="4114" y="788"/>
                  </a:cubicBezTo>
                  <a:cubicBezTo>
                    <a:pt x="4943" y="817"/>
                    <a:pt x="5340" y="688"/>
                    <a:pt x="5758" y="583"/>
                  </a:cubicBezTo>
                  <a:cubicBezTo>
                    <a:pt x="5758" y="0"/>
                    <a:pt x="5758" y="0"/>
                    <a:pt x="5758" y="0"/>
                  </a:cubicBezTo>
                  <a:cubicBezTo>
                    <a:pt x="0" y="0"/>
                    <a:pt x="0" y="0"/>
                    <a:pt x="0" y="0"/>
                  </a:cubicBezTo>
                  <a:cubicBezTo>
                    <a:pt x="131" y="6"/>
                    <a:pt x="261" y="14"/>
                    <a:pt x="385" y="30"/>
                  </a:cubicBezTo>
                  <a:cubicBezTo>
                    <a:pt x="855" y="87"/>
                    <a:pt x="1209" y="135"/>
                    <a:pt x="1506" y="174"/>
                  </a:cubicBezTo>
                  <a:close/>
                </a:path>
              </a:pathLst>
            </a:custGeom>
            <a:gradFill flip="none" rotWithShape="1">
              <a:gsLst>
                <a:gs pos="0">
                  <a:schemeClr val="bg1"/>
                </a:gs>
                <a:gs pos="25000">
                  <a:srgbClr val="CEDEF2"/>
                </a:gs>
                <a:gs pos="100000">
                  <a:srgbClr val="A8C5E7"/>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grpSp>
          <p:nvGrpSpPr>
            <p:cNvPr id="5" name="Group 8"/>
            <p:cNvGrpSpPr>
              <a:grpSpLocks noChangeAspect="1"/>
            </p:cNvGrpSpPr>
            <p:nvPr/>
          </p:nvGrpSpPr>
          <p:grpSpPr bwMode="ltGray">
            <a:xfrm>
              <a:off x="0" y="0"/>
              <a:ext cx="5760" cy="1046"/>
              <a:chOff x="-1956" y="1260"/>
              <a:chExt cx="9675" cy="1758"/>
            </a:xfrm>
          </p:grpSpPr>
          <p:sp>
            <p:nvSpPr>
              <p:cNvPr id="1033" name="Freeform 9"/>
              <p:cNvSpPr>
                <a:spLocks noChangeAspect="1"/>
              </p:cNvSpPr>
              <p:nvPr/>
            </p:nvSpPr>
            <p:spPr bwMode="ltGray">
              <a:xfrm>
                <a:off x="-1956" y="1260"/>
                <a:ext cx="3097" cy="506"/>
              </a:xfrm>
              <a:custGeom>
                <a:avLst/>
                <a:gdLst/>
                <a:ahLst/>
                <a:cxnLst>
                  <a:cxn ang="0">
                    <a:pos x="0" y="214"/>
                  </a:cxn>
                  <a:cxn ang="0">
                    <a:pos x="0" y="0"/>
                  </a:cxn>
                  <a:cxn ang="0">
                    <a:pos x="9" y="0"/>
                  </a:cxn>
                  <a:cxn ang="0">
                    <a:pos x="346" y="0"/>
                  </a:cxn>
                  <a:cxn ang="0">
                    <a:pos x="597" y="21"/>
                  </a:cxn>
                  <a:cxn ang="0">
                    <a:pos x="1311" y="164"/>
                  </a:cxn>
                  <a:cxn ang="0">
                    <a:pos x="879" y="130"/>
                  </a:cxn>
                  <a:cxn ang="0">
                    <a:pos x="0" y="214"/>
                  </a:cxn>
                </a:cxnLst>
                <a:rect l="0" t="0" r="r" b="b"/>
                <a:pathLst>
                  <a:path w="1311" h="214">
                    <a:moveTo>
                      <a:pt x="0" y="214"/>
                    </a:moveTo>
                    <a:cubicBezTo>
                      <a:pt x="0" y="0"/>
                      <a:pt x="0" y="0"/>
                      <a:pt x="0" y="0"/>
                    </a:cubicBezTo>
                    <a:cubicBezTo>
                      <a:pt x="3" y="0"/>
                      <a:pt x="6" y="0"/>
                      <a:pt x="9" y="0"/>
                    </a:cubicBezTo>
                    <a:cubicBezTo>
                      <a:pt x="346" y="0"/>
                      <a:pt x="346" y="0"/>
                      <a:pt x="346" y="0"/>
                    </a:cubicBezTo>
                    <a:cubicBezTo>
                      <a:pt x="431" y="4"/>
                      <a:pt x="516" y="10"/>
                      <a:pt x="597" y="21"/>
                    </a:cubicBezTo>
                    <a:cubicBezTo>
                      <a:pt x="903" y="60"/>
                      <a:pt x="1129" y="110"/>
                      <a:pt x="1311" y="164"/>
                    </a:cubicBezTo>
                    <a:cubicBezTo>
                      <a:pt x="1188" y="148"/>
                      <a:pt x="1047" y="136"/>
                      <a:pt x="879" y="130"/>
                    </a:cubicBezTo>
                    <a:cubicBezTo>
                      <a:pt x="599" y="120"/>
                      <a:pt x="297" y="161"/>
                      <a:pt x="0" y="214"/>
                    </a:cubicBezTo>
                    <a:close/>
                  </a:path>
                </a:pathLst>
              </a:custGeom>
              <a:solidFill>
                <a:srgbClr val="D8E2F2"/>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sp>
            <p:nvSpPr>
              <p:cNvPr id="1034" name="Freeform 10"/>
              <p:cNvSpPr>
                <a:spLocks noChangeAspect="1"/>
              </p:cNvSpPr>
              <p:nvPr/>
            </p:nvSpPr>
            <p:spPr bwMode="ltGray">
              <a:xfrm>
                <a:off x="1141" y="1647"/>
                <a:ext cx="6578" cy="1371"/>
              </a:xfrm>
              <a:custGeom>
                <a:avLst/>
                <a:gdLst/>
                <a:ahLst/>
                <a:cxnLst>
                  <a:cxn ang="0">
                    <a:pos x="2785" y="239"/>
                  </a:cxn>
                  <a:cxn ang="0">
                    <a:pos x="2785" y="524"/>
                  </a:cxn>
                  <a:cxn ang="0">
                    <a:pos x="2728" y="535"/>
                  </a:cxn>
                  <a:cxn ang="0">
                    <a:pos x="2703" y="539"/>
                  </a:cxn>
                  <a:cxn ang="0">
                    <a:pos x="2699" y="540"/>
                  </a:cxn>
                  <a:cxn ang="0">
                    <a:pos x="2675" y="544"/>
                  </a:cxn>
                  <a:cxn ang="0">
                    <a:pos x="2670" y="544"/>
                  </a:cxn>
                  <a:cxn ang="0">
                    <a:pos x="2646" y="548"/>
                  </a:cxn>
                  <a:cxn ang="0">
                    <a:pos x="2641" y="548"/>
                  </a:cxn>
                  <a:cxn ang="0">
                    <a:pos x="2616" y="552"/>
                  </a:cxn>
                  <a:cxn ang="0">
                    <a:pos x="2612" y="552"/>
                  </a:cxn>
                  <a:cxn ang="0">
                    <a:pos x="2586" y="556"/>
                  </a:cxn>
                  <a:cxn ang="0">
                    <a:pos x="2582" y="556"/>
                  </a:cxn>
                  <a:cxn ang="0">
                    <a:pos x="2556" y="559"/>
                  </a:cxn>
                  <a:cxn ang="0">
                    <a:pos x="2553" y="560"/>
                  </a:cxn>
                  <a:cxn ang="0">
                    <a:pos x="2525" y="563"/>
                  </a:cxn>
                  <a:cxn ang="0">
                    <a:pos x="2524" y="563"/>
                  </a:cxn>
                  <a:cxn ang="0">
                    <a:pos x="2496" y="566"/>
                  </a:cxn>
                  <a:cxn ang="0">
                    <a:pos x="2493" y="566"/>
                  </a:cxn>
                  <a:cxn ang="0">
                    <a:pos x="2465" y="569"/>
                  </a:cxn>
                  <a:cxn ang="0">
                    <a:pos x="2460" y="569"/>
                  </a:cxn>
                  <a:cxn ang="0">
                    <a:pos x="2433" y="571"/>
                  </a:cxn>
                  <a:cxn ang="0">
                    <a:pos x="2428" y="572"/>
                  </a:cxn>
                  <a:cxn ang="0">
                    <a:pos x="2400" y="574"/>
                  </a:cxn>
                  <a:cxn ang="0">
                    <a:pos x="2394" y="574"/>
                  </a:cxn>
                  <a:cxn ang="0">
                    <a:pos x="2366" y="576"/>
                  </a:cxn>
                  <a:cxn ang="0">
                    <a:pos x="2361" y="576"/>
                  </a:cxn>
                  <a:cxn ang="0">
                    <a:pos x="2331" y="577"/>
                  </a:cxn>
                  <a:cxn ang="0">
                    <a:pos x="2327" y="577"/>
                  </a:cxn>
                  <a:cxn ang="0">
                    <a:pos x="2295" y="579"/>
                  </a:cxn>
                  <a:cxn ang="0">
                    <a:pos x="2293" y="579"/>
                  </a:cxn>
                  <a:cxn ang="0">
                    <a:pos x="2261" y="579"/>
                  </a:cxn>
                  <a:cxn ang="0">
                    <a:pos x="2258" y="579"/>
                  </a:cxn>
                  <a:cxn ang="0">
                    <a:pos x="2226" y="580"/>
                  </a:cxn>
                  <a:cxn ang="0">
                    <a:pos x="2221" y="580"/>
                  </a:cxn>
                  <a:cxn ang="0">
                    <a:pos x="2188" y="580"/>
                  </a:cxn>
                  <a:cxn ang="0">
                    <a:pos x="2182" y="580"/>
                  </a:cxn>
                  <a:cxn ang="0">
                    <a:pos x="2149" y="580"/>
                  </a:cxn>
                  <a:cxn ang="0">
                    <a:pos x="2143" y="580"/>
                  </a:cxn>
                  <a:cxn ang="0">
                    <a:pos x="2109" y="579"/>
                  </a:cxn>
                  <a:cxn ang="0">
                    <a:pos x="2103" y="579"/>
                  </a:cxn>
                  <a:cxn ang="0">
                    <a:pos x="2068" y="578"/>
                  </a:cxn>
                  <a:cxn ang="0">
                    <a:pos x="2063" y="577"/>
                  </a:cxn>
                  <a:cxn ang="0">
                    <a:pos x="2025" y="576"/>
                  </a:cxn>
                  <a:cxn ang="0">
                    <a:pos x="2022" y="576"/>
                  </a:cxn>
                  <a:cxn ang="0">
                    <a:pos x="1983" y="573"/>
                  </a:cxn>
                  <a:cxn ang="0">
                    <a:pos x="1981" y="573"/>
                  </a:cxn>
                  <a:cxn ang="0">
                    <a:pos x="1941" y="571"/>
                  </a:cxn>
                  <a:cxn ang="0">
                    <a:pos x="1936" y="570"/>
                  </a:cxn>
                  <a:cxn ang="0">
                    <a:pos x="1896" y="567"/>
                  </a:cxn>
                  <a:cxn ang="0">
                    <a:pos x="1890" y="567"/>
                  </a:cxn>
                  <a:cxn ang="0">
                    <a:pos x="1850" y="563"/>
                  </a:cxn>
                  <a:cxn ang="0">
                    <a:pos x="1843" y="563"/>
                  </a:cxn>
                  <a:cxn ang="0">
                    <a:pos x="1802" y="559"/>
                  </a:cxn>
                  <a:cxn ang="0">
                    <a:pos x="1794" y="558"/>
                  </a:cxn>
                  <a:cxn ang="0">
                    <a:pos x="1752" y="554"/>
                  </a:cxn>
                  <a:cxn ang="0">
                    <a:pos x="1745" y="553"/>
                  </a:cxn>
                  <a:cxn ang="0">
                    <a:pos x="1700" y="548"/>
                  </a:cxn>
                  <a:cxn ang="0">
                    <a:pos x="1696" y="547"/>
                  </a:cxn>
                  <a:cxn ang="0">
                    <a:pos x="1647" y="541"/>
                  </a:cxn>
                  <a:cxn ang="0">
                    <a:pos x="0" y="0"/>
                  </a:cxn>
                  <a:cxn ang="0">
                    <a:pos x="1714" y="381"/>
                  </a:cxn>
                  <a:cxn ang="0">
                    <a:pos x="2785" y="239"/>
                  </a:cxn>
                </a:cxnLst>
                <a:rect l="0" t="0" r="r" b="b"/>
                <a:pathLst>
                  <a:path w="2785" h="580">
                    <a:moveTo>
                      <a:pt x="2785" y="239"/>
                    </a:moveTo>
                    <a:cubicBezTo>
                      <a:pt x="2785" y="524"/>
                      <a:pt x="2785" y="524"/>
                      <a:pt x="2785" y="524"/>
                    </a:cubicBezTo>
                    <a:cubicBezTo>
                      <a:pt x="2765" y="528"/>
                      <a:pt x="2728" y="535"/>
                      <a:pt x="2728" y="535"/>
                    </a:cubicBezTo>
                    <a:cubicBezTo>
                      <a:pt x="2720" y="537"/>
                      <a:pt x="2711" y="538"/>
                      <a:pt x="2703" y="539"/>
                    </a:cubicBezTo>
                    <a:cubicBezTo>
                      <a:pt x="2702" y="540"/>
                      <a:pt x="2700" y="540"/>
                      <a:pt x="2699" y="540"/>
                    </a:cubicBezTo>
                    <a:cubicBezTo>
                      <a:pt x="2691" y="541"/>
                      <a:pt x="2683" y="542"/>
                      <a:pt x="2675" y="544"/>
                    </a:cubicBezTo>
                    <a:cubicBezTo>
                      <a:pt x="2673" y="544"/>
                      <a:pt x="2672" y="544"/>
                      <a:pt x="2670" y="544"/>
                    </a:cubicBezTo>
                    <a:cubicBezTo>
                      <a:pt x="2662" y="545"/>
                      <a:pt x="2654" y="547"/>
                      <a:pt x="2646" y="548"/>
                    </a:cubicBezTo>
                    <a:cubicBezTo>
                      <a:pt x="2644" y="548"/>
                      <a:pt x="2643" y="548"/>
                      <a:pt x="2641" y="548"/>
                    </a:cubicBezTo>
                    <a:cubicBezTo>
                      <a:pt x="2633" y="550"/>
                      <a:pt x="2625" y="551"/>
                      <a:pt x="2616" y="552"/>
                    </a:cubicBezTo>
                    <a:cubicBezTo>
                      <a:pt x="2615" y="552"/>
                      <a:pt x="2613" y="552"/>
                      <a:pt x="2612" y="552"/>
                    </a:cubicBezTo>
                    <a:cubicBezTo>
                      <a:pt x="2603" y="554"/>
                      <a:pt x="2595" y="555"/>
                      <a:pt x="2586" y="556"/>
                    </a:cubicBezTo>
                    <a:cubicBezTo>
                      <a:pt x="2585" y="556"/>
                      <a:pt x="2584" y="556"/>
                      <a:pt x="2582" y="556"/>
                    </a:cubicBezTo>
                    <a:cubicBezTo>
                      <a:pt x="2573" y="557"/>
                      <a:pt x="2565" y="558"/>
                      <a:pt x="2556" y="559"/>
                    </a:cubicBezTo>
                    <a:cubicBezTo>
                      <a:pt x="2555" y="560"/>
                      <a:pt x="2554" y="560"/>
                      <a:pt x="2553" y="560"/>
                    </a:cubicBezTo>
                    <a:cubicBezTo>
                      <a:pt x="2544" y="561"/>
                      <a:pt x="2534" y="562"/>
                      <a:pt x="2525" y="563"/>
                    </a:cubicBezTo>
                    <a:cubicBezTo>
                      <a:pt x="2525" y="563"/>
                      <a:pt x="2524" y="563"/>
                      <a:pt x="2524" y="563"/>
                    </a:cubicBezTo>
                    <a:cubicBezTo>
                      <a:pt x="2515" y="564"/>
                      <a:pt x="2505" y="565"/>
                      <a:pt x="2496" y="566"/>
                    </a:cubicBezTo>
                    <a:cubicBezTo>
                      <a:pt x="2495" y="566"/>
                      <a:pt x="2494" y="566"/>
                      <a:pt x="2493" y="566"/>
                    </a:cubicBezTo>
                    <a:cubicBezTo>
                      <a:pt x="2483" y="567"/>
                      <a:pt x="2474" y="568"/>
                      <a:pt x="2465" y="569"/>
                    </a:cubicBezTo>
                    <a:cubicBezTo>
                      <a:pt x="2463" y="569"/>
                      <a:pt x="2462" y="569"/>
                      <a:pt x="2460" y="569"/>
                    </a:cubicBezTo>
                    <a:cubicBezTo>
                      <a:pt x="2451" y="570"/>
                      <a:pt x="2442" y="571"/>
                      <a:pt x="2433" y="571"/>
                    </a:cubicBezTo>
                    <a:cubicBezTo>
                      <a:pt x="2431" y="571"/>
                      <a:pt x="2429" y="571"/>
                      <a:pt x="2428" y="572"/>
                    </a:cubicBezTo>
                    <a:cubicBezTo>
                      <a:pt x="2419" y="572"/>
                      <a:pt x="2409" y="573"/>
                      <a:pt x="2400" y="574"/>
                    </a:cubicBezTo>
                    <a:cubicBezTo>
                      <a:pt x="2398" y="574"/>
                      <a:pt x="2396" y="574"/>
                      <a:pt x="2394" y="574"/>
                    </a:cubicBezTo>
                    <a:cubicBezTo>
                      <a:pt x="2385" y="574"/>
                      <a:pt x="2376" y="575"/>
                      <a:pt x="2366" y="576"/>
                    </a:cubicBezTo>
                    <a:cubicBezTo>
                      <a:pt x="2364" y="576"/>
                      <a:pt x="2363" y="576"/>
                      <a:pt x="2361" y="576"/>
                    </a:cubicBezTo>
                    <a:cubicBezTo>
                      <a:pt x="2351" y="576"/>
                      <a:pt x="2341" y="577"/>
                      <a:pt x="2331" y="577"/>
                    </a:cubicBezTo>
                    <a:cubicBezTo>
                      <a:pt x="2330" y="577"/>
                      <a:pt x="2328" y="577"/>
                      <a:pt x="2327" y="577"/>
                    </a:cubicBezTo>
                    <a:cubicBezTo>
                      <a:pt x="2316" y="578"/>
                      <a:pt x="2306" y="578"/>
                      <a:pt x="2295" y="579"/>
                    </a:cubicBezTo>
                    <a:cubicBezTo>
                      <a:pt x="2295" y="579"/>
                      <a:pt x="2294" y="579"/>
                      <a:pt x="2293" y="579"/>
                    </a:cubicBezTo>
                    <a:cubicBezTo>
                      <a:pt x="2283" y="579"/>
                      <a:pt x="2272" y="579"/>
                      <a:pt x="2261" y="579"/>
                    </a:cubicBezTo>
                    <a:cubicBezTo>
                      <a:pt x="2260" y="579"/>
                      <a:pt x="2259" y="579"/>
                      <a:pt x="2258" y="579"/>
                    </a:cubicBezTo>
                    <a:cubicBezTo>
                      <a:pt x="2247" y="580"/>
                      <a:pt x="2236" y="580"/>
                      <a:pt x="2226" y="580"/>
                    </a:cubicBezTo>
                    <a:cubicBezTo>
                      <a:pt x="2224" y="580"/>
                      <a:pt x="2222" y="580"/>
                      <a:pt x="2221" y="580"/>
                    </a:cubicBezTo>
                    <a:cubicBezTo>
                      <a:pt x="2210" y="580"/>
                      <a:pt x="2199" y="580"/>
                      <a:pt x="2188" y="580"/>
                    </a:cubicBezTo>
                    <a:cubicBezTo>
                      <a:pt x="2186" y="580"/>
                      <a:pt x="2184" y="580"/>
                      <a:pt x="2182" y="580"/>
                    </a:cubicBezTo>
                    <a:cubicBezTo>
                      <a:pt x="2171" y="580"/>
                      <a:pt x="2160" y="580"/>
                      <a:pt x="2149" y="580"/>
                    </a:cubicBezTo>
                    <a:cubicBezTo>
                      <a:pt x="2147" y="580"/>
                      <a:pt x="2145" y="580"/>
                      <a:pt x="2143" y="580"/>
                    </a:cubicBezTo>
                    <a:cubicBezTo>
                      <a:pt x="2132" y="579"/>
                      <a:pt x="2121" y="579"/>
                      <a:pt x="2109" y="579"/>
                    </a:cubicBezTo>
                    <a:cubicBezTo>
                      <a:pt x="2107" y="579"/>
                      <a:pt x="2105" y="579"/>
                      <a:pt x="2103" y="579"/>
                    </a:cubicBezTo>
                    <a:cubicBezTo>
                      <a:pt x="2091" y="578"/>
                      <a:pt x="2080" y="578"/>
                      <a:pt x="2068" y="578"/>
                    </a:cubicBezTo>
                    <a:cubicBezTo>
                      <a:pt x="2066" y="577"/>
                      <a:pt x="2064" y="577"/>
                      <a:pt x="2063" y="577"/>
                    </a:cubicBezTo>
                    <a:cubicBezTo>
                      <a:pt x="2050" y="577"/>
                      <a:pt x="2038" y="576"/>
                      <a:pt x="2025" y="576"/>
                    </a:cubicBezTo>
                    <a:cubicBezTo>
                      <a:pt x="2024" y="576"/>
                      <a:pt x="2023" y="576"/>
                      <a:pt x="2022" y="576"/>
                    </a:cubicBezTo>
                    <a:cubicBezTo>
                      <a:pt x="2009" y="575"/>
                      <a:pt x="1996" y="574"/>
                      <a:pt x="1983" y="573"/>
                    </a:cubicBezTo>
                    <a:cubicBezTo>
                      <a:pt x="1983" y="573"/>
                      <a:pt x="1982" y="573"/>
                      <a:pt x="1981" y="573"/>
                    </a:cubicBezTo>
                    <a:cubicBezTo>
                      <a:pt x="1968" y="573"/>
                      <a:pt x="1955" y="572"/>
                      <a:pt x="1941" y="571"/>
                    </a:cubicBezTo>
                    <a:cubicBezTo>
                      <a:pt x="1939" y="571"/>
                      <a:pt x="1938" y="571"/>
                      <a:pt x="1936" y="570"/>
                    </a:cubicBezTo>
                    <a:cubicBezTo>
                      <a:pt x="1923" y="569"/>
                      <a:pt x="1910" y="568"/>
                      <a:pt x="1896" y="567"/>
                    </a:cubicBezTo>
                    <a:cubicBezTo>
                      <a:pt x="1894" y="567"/>
                      <a:pt x="1892" y="567"/>
                      <a:pt x="1890" y="567"/>
                    </a:cubicBezTo>
                    <a:cubicBezTo>
                      <a:pt x="1877" y="566"/>
                      <a:pt x="1863" y="565"/>
                      <a:pt x="1850" y="563"/>
                    </a:cubicBezTo>
                    <a:cubicBezTo>
                      <a:pt x="1847" y="563"/>
                      <a:pt x="1845" y="563"/>
                      <a:pt x="1843" y="563"/>
                    </a:cubicBezTo>
                    <a:cubicBezTo>
                      <a:pt x="1829" y="562"/>
                      <a:pt x="1815" y="560"/>
                      <a:pt x="1802" y="559"/>
                    </a:cubicBezTo>
                    <a:cubicBezTo>
                      <a:pt x="1799" y="559"/>
                      <a:pt x="1797" y="558"/>
                      <a:pt x="1794" y="558"/>
                    </a:cubicBezTo>
                    <a:cubicBezTo>
                      <a:pt x="1780" y="557"/>
                      <a:pt x="1766" y="555"/>
                      <a:pt x="1752" y="554"/>
                    </a:cubicBezTo>
                    <a:cubicBezTo>
                      <a:pt x="1750" y="553"/>
                      <a:pt x="1747" y="553"/>
                      <a:pt x="1745" y="553"/>
                    </a:cubicBezTo>
                    <a:cubicBezTo>
                      <a:pt x="1730" y="551"/>
                      <a:pt x="1715" y="550"/>
                      <a:pt x="1700" y="548"/>
                    </a:cubicBezTo>
                    <a:cubicBezTo>
                      <a:pt x="1699" y="548"/>
                      <a:pt x="1697" y="547"/>
                      <a:pt x="1696" y="547"/>
                    </a:cubicBezTo>
                    <a:cubicBezTo>
                      <a:pt x="1680" y="545"/>
                      <a:pt x="1663" y="543"/>
                      <a:pt x="1647" y="541"/>
                    </a:cubicBezTo>
                    <a:cubicBezTo>
                      <a:pt x="720" y="421"/>
                      <a:pt x="607" y="182"/>
                      <a:pt x="0" y="0"/>
                    </a:cubicBezTo>
                    <a:cubicBezTo>
                      <a:pt x="746" y="98"/>
                      <a:pt x="787" y="346"/>
                      <a:pt x="1714" y="381"/>
                    </a:cubicBezTo>
                    <a:cubicBezTo>
                      <a:pt x="2254" y="401"/>
                      <a:pt x="2513" y="312"/>
                      <a:pt x="2785" y="239"/>
                    </a:cubicBezTo>
                    <a:close/>
                  </a:path>
                </a:pathLst>
              </a:custGeom>
              <a:solidFill>
                <a:srgbClr val="005DAA"/>
              </a:solidFill>
              <a:ln w="9525">
                <a:noFill/>
                <a:round/>
                <a:headEnd/>
                <a:tailEnd/>
              </a:ln>
            </p:spPr>
            <p:txBody>
              <a:bodyPr vert="horz" wrap="square" lIns="91440" tIns="45720" rIns="91440" bIns="45720" numCol="1" anchor="t" anchorCtr="0" compatLnSpc="1">
                <a:prstTxWarp prst="textNoShape">
                  <a:avLst/>
                </a:prstTxWarp>
              </a:bodyPr>
              <a:lstStyle/>
              <a:p>
                <a:endParaRPr lang="en-AU" sz="1800">
                  <a:solidFill>
                    <a:prstClr val="black"/>
                  </a:solidFill>
                </a:endParaRPr>
              </a:p>
            </p:txBody>
          </p:sp>
        </p:grpSp>
      </p:grpSp>
      <p:sp>
        <p:nvSpPr>
          <p:cNvPr id="2" name="Title Placeholder 1"/>
          <p:cNvSpPr>
            <a:spLocks noGrp="1"/>
          </p:cNvSpPr>
          <p:nvPr>
            <p:ph type="title"/>
          </p:nvPr>
        </p:nvSpPr>
        <p:spPr>
          <a:xfrm>
            <a:off x="1243119" y="1702233"/>
            <a:ext cx="10127525" cy="848462"/>
          </a:xfrm>
          <a:prstGeom prst="rect">
            <a:avLst/>
          </a:prstGeom>
        </p:spPr>
        <p:txBody>
          <a:bodyPr vert="horz" lIns="0" tIns="0" rIns="0" bIns="0" rtlCol="0" anchor="t" anchorCtr="0">
            <a:noAutofit/>
          </a:bodyPr>
          <a:lstStyle/>
          <a:p>
            <a:r>
              <a:rPr lang="en-US" smtClean="0"/>
              <a:t>Click to edit Master title style</a:t>
            </a:r>
            <a:endParaRPr lang="en-AU"/>
          </a:p>
        </p:txBody>
      </p:sp>
      <p:sp>
        <p:nvSpPr>
          <p:cNvPr id="3" name="Text Placeholder 2"/>
          <p:cNvSpPr>
            <a:spLocks noGrp="1"/>
          </p:cNvSpPr>
          <p:nvPr>
            <p:ph type="body" idx="1"/>
          </p:nvPr>
        </p:nvSpPr>
        <p:spPr>
          <a:xfrm>
            <a:off x="1263863" y="2702713"/>
            <a:ext cx="10093948" cy="3918757"/>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grpSp>
        <p:nvGrpSpPr>
          <p:cNvPr id="6" name="Group 20"/>
          <p:cNvGrpSpPr/>
          <p:nvPr/>
        </p:nvGrpSpPr>
        <p:grpSpPr>
          <a:xfrm>
            <a:off x="9468722" y="0"/>
            <a:ext cx="1840629" cy="726280"/>
            <a:chOff x="7101541" y="0"/>
            <a:chExt cx="1380472" cy="726280"/>
          </a:xfrm>
        </p:grpSpPr>
        <p:grpSp>
          <p:nvGrpSpPr>
            <p:cNvPr id="7" name="Group 85"/>
            <p:cNvGrpSpPr>
              <a:grpSpLocks/>
            </p:cNvGrpSpPr>
            <p:nvPr userDrawn="1"/>
          </p:nvGrpSpPr>
          <p:grpSpPr bwMode="gray">
            <a:xfrm>
              <a:off x="7101541" y="0"/>
              <a:ext cx="254140" cy="719138"/>
              <a:chOff x="657" y="663"/>
              <a:chExt cx="712" cy="2052"/>
            </a:xfrm>
          </p:grpSpPr>
          <p:sp>
            <p:nvSpPr>
              <p:cNvPr id="9"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800">
                  <a:solidFill>
                    <a:prstClr val="black"/>
                  </a:solidFill>
                </a:endParaRPr>
              </a:p>
            </p:txBody>
          </p:sp>
          <p:sp>
            <p:nvSpPr>
              <p:cNvPr id="10"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800">
                  <a:solidFill>
                    <a:prstClr val="black"/>
                  </a:solidFill>
                </a:endParaRPr>
              </a:p>
            </p:txBody>
          </p:sp>
        </p:grpSp>
        <p:sp>
          <p:nvSpPr>
            <p:cNvPr id="11"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800">
                <a:solidFill>
                  <a:prstClr val="black"/>
                </a:solidFill>
              </a:endParaRPr>
            </a:p>
          </p:txBody>
        </p:sp>
      </p:grpSp>
    </p:spTree>
    <p:extLst>
      <p:ext uri="{BB962C8B-B14F-4D97-AF65-F5344CB8AC3E}">
        <p14:creationId xmlns:p14="http://schemas.microsoft.com/office/powerpoint/2010/main" val="26055528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ransition spd="slow">
    <p:wipe dir="r"/>
  </p:transition>
  <p:hf hdr="0"/>
  <p:txStyles>
    <p:titleStyle>
      <a:lvl1pPr algn="l" defTabSz="914400" rtl="0" eaLnBrk="1" latinLnBrk="0" hangingPunct="1">
        <a:lnSpc>
          <a:spcPct val="95000"/>
        </a:lnSpc>
        <a:spcBef>
          <a:spcPct val="0"/>
        </a:spcBef>
        <a:buNone/>
        <a:defRPr sz="2600" kern="1200" spc="-20" baseline="0">
          <a:solidFill>
            <a:schemeClr val="tx1"/>
          </a:solidFill>
          <a:latin typeface="Arial" pitchFamily="34" charset="0"/>
          <a:ea typeface="+mj-ea"/>
          <a:cs typeface="Arial" pitchFamily="34" charset="0"/>
        </a:defRPr>
      </a:lvl1pPr>
    </p:titleStyle>
    <p:bodyStyle>
      <a:lvl1pPr marL="179388" indent="-179388" algn="l" defTabSz="914400" rtl="0" eaLnBrk="1" latinLnBrk="0" hangingPunct="1">
        <a:lnSpc>
          <a:spcPct val="97000"/>
        </a:lnSpc>
        <a:spcBef>
          <a:spcPts val="0"/>
        </a:spcBef>
        <a:buFont typeface="Arial" pitchFamily="34" charset="0"/>
        <a:buChar char="–"/>
        <a:defRPr sz="1700" kern="1200">
          <a:solidFill>
            <a:schemeClr val="tx1"/>
          </a:solidFill>
          <a:latin typeface="Arial" pitchFamily="34" charset="0"/>
          <a:ea typeface="+mn-ea"/>
          <a:cs typeface="Arial" pitchFamily="34" charset="0"/>
        </a:defRPr>
      </a:lvl1pPr>
      <a:lvl2pPr marL="312738" indent="-138113" algn="l" defTabSz="914400" rtl="0" eaLnBrk="1" latinLnBrk="0" hangingPunct="1">
        <a:lnSpc>
          <a:spcPct val="97000"/>
        </a:lnSpc>
        <a:spcBef>
          <a:spcPts val="0"/>
        </a:spcBef>
        <a:buSzPct val="90000"/>
        <a:buFont typeface="Arial" pitchFamily="34" charset="0"/>
        <a:buChar char="•"/>
        <a:defRPr sz="1700" kern="1200">
          <a:solidFill>
            <a:schemeClr val="tx1"/>
          </a:solidFill>
          <a:latin typeface="Arial" pitchFamily="34" charset="0"/>
          <a:ea typeface="+mn-ea"/>
          <a:cs typeface="Arial" pitchFamily="34" charset="0"/>
        </a:defRPr>
      </a:lvl2pPr>
      <a:lvl3pPr marL="541338" indent="-188913" algn="l" defTabSz="914400" rtl="0" eaLnBrk="1" latinLnBrk="0" hangingPunct="1">
        <a:lnSpc>
          <a:spcPct val="97000"/>
        </a:lnSpc>
        <a:spcBef>
          <a:spcPts val="0"/>
        </a:spcBef>
        <a:buSzPct val="90000"/>
        <a:buFont typeface="Arial" pitchFamily="34" charset="0"/>
        <a:buChar char="•"/>
        <a:defRPr sz="17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7000"/>
        </a:lnSpc>
        <a:spcBef>
          <a:spcPts val="0"/>
        </a:spcBef>
        <a:buSzPct val="90000"/>
        <a:buFont typeface="Arial" pitchFamily="34" charset="0"/>
        <a:buChar char="•"/>
        <a:defRPr sz="1700" kern="1200">
          <a:solidFill>
            <a:schemeClr val="tx1"/>
          </a:solidFill>
          <a:latin typeface="Arial" pitchFamily="34" charset="0"/>
          <a:ea typeface="+mn-ea"/>
          <a:cs typeface="Arial" pitchFamily="34" charset="0"/>
        </a:defRPr>
      </a:lvl4pPr>
      <a:lvl5pPr marL="900113" indent="-180975" algn="l" defTabSz="914400" rtl="0" eaLnBrk="1" latinLnBrk="0" hangingPunct="1">
        <a:lnSpc>
          <a:spcPct val="97000"/>
        </a:lnSpc>
        <a:spcBef>
          <a:spcPts val="0"/>
        </a:spcBef>
        <a:buSzPct val="90000"/>
        <a:buFont typeface="Arial" pitchFamily="34" charset="0"/>
        <a:buChar char="•"/>
        <a:defRPr sz="17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6"/>
          <p:cNvGrpSpPr>
            <a:grpSpLocks/>
          </p:cNvGrpSpPr>
          <p:nvPr/>
        </p:nvGrpSpPr>
        <p:grpSpPr bwMode="ltGray">
          <a:xfrm>
            <a:off x="0" y="3"/>
            <a:ext cx="12192000" cy="1660525"/>
            <a:chOff x="0" y="0"/>
            <a:chExt cx="5760" cy="1046"/>
          </a:xfrm>
        </p:grpSpPr>
        <p:sp>
          <p:nvSpPr>
            <p:cNvPr id="1031" name="Freeform 7"/>
            <p:cNvSpPr>
              <a:spLocks noChangeAspect="1"/>
            </p:cNvSpPr>
            <p:nvPr/>
          </p:nvSpPr>
          <p:spPr bwMode="ltGray">
            <a:xfrm>
              <a:off x="0" y="0"/>
              <a:ext cx="5760" cy="817"/>
            </a:xfrm>
            <a:custGeom>
              <a:avLst/>
              <a:gdLst/>
              <a:ahLst/>
              <a:cxnLst>
                <a:cxn ang="0">
                  <a:pos x="1506" y="174"/>
                </a:cxn>
                <a:cxn ang="0">
                  <a:pos x="4114" y="788"/>
                </a:cxn>
                <a:cxn ang="0">
                  <a:pos x="5758" y="583"/>
                </a:cxn>
                <a:cxn ang="0">
                  <a:pos x="5758" y="0"/>
                </a:cxn>
                <a:cxn ang="0">
                  <a:pos x="0" y="0"/>
                </a:cxn>
                <a:cxn ang="0">
                  <a:pos x="385" y="30"/>
                </a:cxn>
                <a:cxn ang="0">
                  <a:pos x="1506" y="174"/>
                </a:cxn>
              </a:cxnLst>
              <a:rect l="0" t="0" r="r" b="b"/>
              <a:pathLst>
                <a:path w="5758" h="817">
                  <a:moveTo>
                    <a:pt x="1506" y="174"/>
                  </a:moveTo>
                  <a:cubicBezTo>
                    <a:pt x="2651" y="316"/>
                    <a:pt x="2690" y="737"/>
                    <a:pt x="4114" y="788"/>
                  </a:cubicBezTo>
                  <a:cubicBezTo>
                    <a:pt x="4943" y="817"/>
                    <a:pt x="5340" y="688"/>
                    <a:pt x="5758" y="583"/>
                  </a:cubicBezTo>
                  <a:cubicBezTo>
                    <a:pt x="5758" y="0"/>
                    <a:pt x="5758" y="0"/>
                    <a:pt x="5758" y="0"/>
                  </a:cubicBezTo>
                  <a:cubicBezTo>
                    <a:pt x="0" y="0"/>
                    <a:pt x="0" y="0"/>
                    <a:pt x="0" y="0"/>
                  </a:cubicBezTo>
                  <a:cubicBezTo>
                    <a:pt x="131" y="6"/>
                    <a:pt x="261" y="14"/>
                    <a:pt x="385" y="30"/>
                  </a:cubicBezTo>
                  <a:cubicBezTo>
                    <a:pt x="855" y="87"/>
                    <a:pt x="1209" y="135"/>
                    <a:pt x="1506" y="174"/>
                  </a:cubicBezTo>
                  <a:close/>
                </a:path>
              </a:pathLst>
            </a:custGeom>
            <a:gradFill flip="none" rotWithShape="1">
              <a:gsLst>
                <a:gs pos="0">
                  <a:schemeClr val="bg1"/>
                </a:gs>
                <a:gs pos="25000">
                  <a:srgbClr val="CEDEF2"/>
                </a:gs>
                <a:gs pos="100000">
                  <a:srgbClr val="A8C5E7"/>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AU" sz="1350">
                <a:solidFill>
                  <a:prstClr val="black"/>
                </a:solidFill>
              </a:endParaRPr>
            </a:p>
          </p:txBody>
        </p:sp>
        <p:grpSp>
          <p:nvGrpSpPr>
            <p:cNvPr id="5" name="Group 8"/>
            <p:cNvGrpSpPr>
              <a:grpSpLocks noChangeAspect="1"/>
            </p:cNvGrpSpPr>
            <p:nvPr/>
          </p:nvGrpSpPr>
          <p:grpSpPr bwMode="ltGray">
            <a:xfrm>
              <a:off x="0" y="0"/>
              <a:ext cx="5760" cy="1046"/>
              <a:chOff x="-1956" y="1260"/>
              <a:chExt cx="9675" cy="1758"/>
            </a:xfrm>
          </p:grpSpPr>
          <p:sp>
            <p:nvSpPr>
              <p:cNvPr id="1033" name="Freeform 9"/>
              <p:cNvSpPr>
                <a:spLocks noChangeAspect="1"/>
              </p:cNvSpPr>
              <p:nvPr/>
            </p:nvSpPr>
            <p:spPr bwMode="ltGray">
              <a:xfrm>
                <a:off x="-1956" y="1260"/>
                <a:ext cx="3097" cy="506"/>
              </a:xfrm>
              <a:custGeom>
                <a:avLst/>
                <a:gdLst/>
                <a:ahLst/>
                <a:cxnLst>
                  <a:cxn ang="0">
                    <a:pos x="0" y="214"/>
                  </a:cxn>
                  <a:cxn ang="0">
                    <a:pos x="0" y="0"/>
                  </a:cxn>
                  <a:cxn ang="0">
                    <a:pos x="9" y="0"/>
                  </a:cxn>
                  <a:cxn ang="0">
                    <a:pos x="346" y="0"/>
                  </a:cxn>
                  <a:cxn ang="0">
                    <a:pos x="597" y="21"/>
                  </a:cxn>
                  <a:cxn ang="0">
                    <a:pos x="1311" y="164"/>
                  </a:cxn>
                  <a:cxn ang="0">
                    <a:pos x="879" y="130"/>
                  </a:cxn>
                  <a:cxn ang="0">
                    <a:pos x="0" y="214"/>
                  </a:cxn>
                </a:cxnLst>
                <a:rect l="0" t="0" r="r" b="b"/>
                <a:pathLst>
                  <a:path w="1311" h="214">
                    <a:moveTo>
                      <a:pt x="0" y="214"/>
                    </a:moveTo>
                    <a:cubicBezTo>
                      <a:pt x="0" y="0"/>
                      <a:pt x="0" y="0"/>
                      <a:pt x="0" y="0"/>
                    </a:cubicBezTo>
                    <a:cubicBezTo>
                      <a:pt x="3" y="0"/>
                      <a:pt x="6" y="0"/>
                      <a:pt x="9" y="0"/>
                    </a:cubicBezTo>
                    <a:cubicBezTo>
                      <a:pt x="346" y="0"/>
                      <a:pt x="346" y="0"/>
                      <a:pt x="346" y="0"/>
                    </a:cubicBezTo>
                    <a:cubicBezTo>
                      <a:pt x="431" y="4"/>
                      <a:pt x="516" y="10"/>
                      <a:pt x="597" y="21"/>
                    </a:cubicBezTo>
                    <a:cubicBezTo>
                      <a:pt x="903" y="60"/>
                      <a:pt x="1129" y="110"/>
                      <a:pt x="1311" y="164"/>
                    </a:cubicBezTo>
                    <a:cubicBezTo>
                      <a:pt x="1188" y="148"/>
                      <a:pt x="1047" y="136"/>
                      <a:pt x="879" y="130"/>
                    </a:cubicBezTo>
                    <a:cubicBezTo>
                      <a:pt x="599" y="120"/>
                      <a:pt x="297" y="161"/>
                      <a:pt x="0" y="214"/>
                    </a:cubicBezTo>
                    <a:close/>
                  </a:path>
                </a:pathLst>
              </a:custGeom>
              <a:solidFill>
                <a:srgbClr val="D8E2F2"/>
              </a:solidFill>
              <a:ln w="9525">
                <a:noFill/>
                <a:round/>
                <a:headEnd/>
                <a:tailEnd/>
              </a:ln>
            </p:spPr>
            <p:txBody>
              <a:bodyPr vert="horz" wrap="square" lIns="91440" tIns="45720" rIns="91440" bIns="45720" numCol="1" anchor="t" anchorCtr="0" compatLnSpc="1">
                <a:prstTxWarp prst="textNoShape">
                  <a:avLst/>
                </a:prstTxWarp>
              </a:bodyPr>
              <a:lstStyle/>
              <a:p>
                <a:endParaRPr lang="en-AU" sz="1350">
                  <a:solidFill>
                    <a:prstClr val="black"/>
                  </a:solidFill>
                </a:endParaRPr>
              </a:p>
            </p:txBody>
          </p:sp>
          <p:sp>
            <p:nvSpPr>
              <p:cNvPr id="1034" name="Freeform 10"/>
              <p:cNvSpPr>
                <a:spLocks noChangeAspect="1"/>
              </p:cNvSpPr>
              <p:nvPr/>
            </p:nvSpPr>
            <p:spPr bwMode="ltGray">
              <a:xfrm>
                <a:off x="1141" y="1647"/>
                <a:ext cx="6578" cy="1371"/>
              </a:xfrm>
              <a:custGeom>
                <a:avLst/>
                <a:gdLst/>
                <a:ahLst/>
                <a:cxnLst>
                  <a:cxn ang="0">
                    <a:pos x="2785" y="239"/>
                  </a:cxn>
                  <a:cxn ang="0">
                    <a:pos x="2785" y="524"/>
                  </a:cxn>
                  <a:cxn ang="0">
                    <a:pos x="2728" y="535"/>
                  </a:cxn>
                  <a:cxn ang="0">
                    <a:pos x="2703" y="539"/>
                  </a:cxn>
                  <a:cxn ang="0">
                    <a:pos x="2699" y="540"/>
                  </a:cxn>
                  <a:cxn ang="0">
                    <a:pos x="2675" y="544"/>
                  </a:cxn>
                  <a:cxn ang="0">
                    <a:pos x="2670" y="544"/>
                  </a:cxn>
                  <a:cxn ang="0">
                    <a:pos x="2646" y="548"/>
                  </a:cxn>
                  <a:cxn ang="0">
                    <a:pos x="2641" y="548"/>
                  </a:cxn>
                  <a:cxn ang="0">
                    <a:pos x="2616" y="552"/>
                  </a:cxn>
                  <a:cxn ang="0">
                    <a:pos x="2612" y="552"/>
                  </a:cxn>
                  <a:cxn ang="0">
                    <a:pos x="2586" y="556"/>
                  </a:cxn>
                  <a:cxn ang="0">
                    <a:pos x="2582" y="556"/>
                  </a:cxn>
                  <a:cxn ang="0">
                    <a:pos x="2556" y="559"/>
                  </a:cxn>
                  <a:cxn ang="0">
                    <a:pos x="2553" y="560"/>
                  </a:cxn>
                  <a:cxn ang="0">
                    <a:pos x="2525" y="563"/>
                  </a:cxn>
                  <a:cxn ang="0">
                    <a:pos x="2524" y="563"/>
                  </a:cxn>
                  <a:cxn ang="0">
                    <a:pos x="2496" y="566"/>
                  </a:cxn>
                  <a:cxn ang="0">
                    <a:pos x="2493" y="566"/>
                  </a:cxn>
                  <a:cxn ang="0">
                    <a:pos x="2465" y="569"/>
                  </a:cxn>
                  <a:cxn ang="0">
                    <a:pos x="2460" y="569"/>
                  </a:cxn>
                  <a:cxn ang="0">
                    <a:pos x="2433" y="571"/>
                  </a:cxn>
                  <a:cxn ang="0">
                    <a:pos x="2428" y="572"/>
                  </a:cxn>
                  <a:cxn ang="0">
                    <a:pos x="2400" y="574"/>
                  </a:cxn>
                  <a:cxn ang="0">
                    <a:pos x="2394" y="574"/>
                  </a:cxn>
                  <a:cxn ang="0">
                    <a:pos x="2366" y="576"/>
                  </a:cxn>
                  <a:cxn ang="0">
                    <a:pos x="2361" y="576"/>
                  </a:cxn>
                  <a:cxn ang="0">
                    <a:pos x="2331" y="577"/>
                  </a:cxn>
                  <a:cxn ang="0">
                    <a:pos x="2327" y="577"/>
                  </a:cxn>
                  <a:cxn ang="0">
                    <a:pos x="2295" y="579"/>
                  </a:cxn>
                  <a:cxn ang="0">
                    <a:pos x="2293" y="579"/>
                  </a:cxn>
                  <a:cxn ang="0">
                    <a:pos x="2261" y="579"/>
                  </a:cxn>
                  <a:cxn ang="0">
                    <a:pos x="2258" y="579"/>
                  </a:cxn>
                  <a:cxn ang="0">
                    <a:pos x="2226" y="580"/>
                  </a:cxn>
                  <a:cxn ang="0">
                    <a:pos x="2221" y="580"/>
                  </a:cxn>
                  <a:cxn ang="0">
                    <a:pos x="2188" y="580"/>
                  </a:cxn>
                  <a:cxn ang="0">
                    <a:pos x="2182" y="580"/>
                  </a:cxn>
                  <a:cxn ang="0">
                    <a:pos x="2149" y="580"/>
                  </a:cxn>
                  <a:cxn ang="0">
                    <a:pos x="2143" y="580"/>
                  </a:cxn>
                  <a:cxn ang="0">
                    <a:pos x="2109" y="579"/>
                  </a:cxn>
                  <a:cxn ang="0">
                    <a:pos x="2103" y="579"/>
                  </a:cxn>
                  <a:cxn ang="0">
                    <a:pos x="2068" y="578"/>
                  </a:cxn>
                  <a:cxn ang="0">
                    <a:pos x="2063" y="577"/>
                  </a:cxn>
                  <a:cxn ang="0">
                    <a:pos x="2025" y="576"/>
                  </a:cxn>
                  <a:cxn ang="0">
                    <a:pos x="2022" y="576"/>
                  </a:cxn>
                  <a:cxn ang="0">
                    <a:pos x="1983" y="573"/>
                  </a:cxn>
                  <a:cxn ang="0">
                    <a:pos x="1981" y="573"/>
                  </a:cxn>
                  <a:cxn ang="0">
                    <a:pos x="1941" y="571"/>
                  </a:cxn>
                  <a:cxn ang="0">
                    <a:pos x="1936" y="570"/>
                  </a:cxn>
                  <a:cxn ang="0">
                    <a:pos x="1896" y="567"/>
                  </a:cxn>
                  <a:cxn ang="0">
                    <a:pos x="1890" y="567"/>
                  </a:cxn>
                  <a:cxn ang="0">
                    <a:pos x="1850" y="563"/>
                  </a:cxn>
                  <a:cxn ang="0">
                    <a:pos x="1843" y="563"/>
                  </a:cxn>
                  <a:cxn ang="0">
                    <a:pos x="1802" y="559"/>
                  </a:cxn>
                  <a:cxn ang="0">
                    <a:pos x="1794" y="558"/>
                  </a:cxn>
                  <a:cxn ang="0">
                    <a:pos x="1752" y="554"/>
                  </a:cxn>
                  <a:cxn ang="0">
                    <a:pos x="1745" y="553"/>
                  </a:cxn>
                  <a:cxn ang="0">
                    <a:pos x="1700" y="548"/>
                  </a:cxn>
                  <a:cxn ang="0">
                    <a:pos x="1696" y="547"/>
                  </a:cxn>
                  <a:cxn ang="0">
                    <a:pos x="1647" y="541"/>
                  </a:cxn>
                  <a:cxn ang="0">
                    <a:pos x="0" y="0"/>
                  </a:cxn>
                  <a:cxn ang="0">
                    <a:pos x="1714" y="381"/>
                  </a:cxn>
                  <a:cxn ang="0">
                    <a:pos x="2785" y="239"/>
                  </a:cxn>
                </a:cxnLst>
                <a:rect l="0" t="0" r="r" b="b"/>
                <a:pathLst>
                  <a:path w="2785" h="580">
                    <a:moveTo>
                      <a:pt x="2785" y="239"/>
                    </a:moveTo>
                    <a:cubicBezTo>
                      <a:pt x="2785" y="524"/>
                      <a:pt x="2785" y="524"/>
                      <a:pt x="2785" y="524"/>
                    </a:cubicBezTo>
                    <a:cubicBezTo>
                      <a:pt x="2765" y="528"/>
                      <a:pt x="2728" y="535"/>
                      <a:pt x="2728" y="535"/>
                    </a:cubicBezTo>
                    <a:cubicBezTo>
                      <a:pt x="2720" y="537"/>
                      <a:pt x="2711" y="538"/>
                      <a:pt x="2703" y="539"/>
                    </a:cubicBezTo>
                    <a:cubicBezTo>
                      <a:pt x="2702" y="540"/>
                      <a:pt x="2700" y="540"/>
                      <a:pt x="2699" y="540"/>
                    </a:cubicBezTo>
                    <a:cubicBezTo>
                      <a:pt x="2691" y="541"/>
                      <a:pt x="2683" y="542"/>
                      <a:pt x="2675" y="544"/>
                    </a:cubicBezTo>
                    <a:cubicBezTo>
                      <a:pt x="2673" y="544"/>
                      <a:pt x="2672" y="544"/>
                      <a:pt x="2670" y="544"/>
                    </a:cubicBezTo>
                    <a:cubicBezTo>
                      <a:pt x="2662" y="545"/>
                      <a:pt x="2654" y="547"/>
                      <a:pt x="2646" y="548"/>
                    </a:cubicBezTo>
                    <a:cubicBezTo>
                      <a:pt x="2644" y="548"/>
                      <a:pt x="2643" y="548"/>
                      <a:pt x="2641" y="548"/>
                    </a:cubicBezTo>
                    <a:cubicBezTo>
                      <a:pt x="2633" y="550"/>
                      <a:pt x="2625" y="551"/>
                      <a:pt x="2616" y="552"/>
                    </a:cubicBezTo>
                    <a:cubicBezTo>
                      <a:pt x="2615" y="552"/>
                      <a:pt x="2613" y="552"/>
                      <a:pt x="2612" y="552"/>
                    </a:cubicBezTo>
                    <a:cubicBezTo>
                      <a:pt x="2603" y="554"/>
                      <a:pt x="2595" y="555"/>
                      <a:pt x="2586" y="556"/>
                    </a:cubicBezTo>
                    <a:cubicBezTo>
                      <a:pt x="2585" y="556"/>
                      <a:pt x="2584" y="556"/>
                      <a:pt x="2582" y="556"/>
                    </a:cubicBezTo>
                    <a:cubicBezTo>
                      <a:pt x="2573" y="557"/>
                      <a:pt x="2565" y="558"/>
                      <a:pt x="2556" y="559"/>
                    </a:cubicBezTo>
                    <a:cubicBezTo>
                      <a:pt x="2555" y="560"/>
                      <a:pt x="2554" y="560"/>
                      <a:pt x="2553" y="560"/>
                    </a:cubicBezTo>
                    <a:cubicBezTo>
                      <a:pt x="2544" y="561"/>
                      <a:pt x="2534" y="562"/>
                      <a:pt x="2525" y="563"/>
                    </a:cubicBezTo>
                    <a:cubicBezTo>
                      <a:pt x="2525" y="563"/>
                      <a:pt x="2524" y="563"/>
                      <a:pt x="2524" y="563"/>
                    </a:cubicBezTo>
                    <a:cubicBezTo>
                      <a:pt x="2515" y="564"/>
                      <a:pt x="2505" y="565"/>
                      <a:pt x="2496" y="566"/>
                    </a:cubicBezTo>
                    <a:cubicBezTo>
                      <a:pt x="2495" y="566"/>
                      <a:pt x="2494" y="566"/>
                      <a:pt x="2493" y="566"/>
                    </a:cubicBezTo>
                    <a:cubicBezTo>
                      <a:pt x="2483" y="567"/>
                      <a:pt x="2474" y="568"/>
                      <a:pt x="2465" y="569"/>
                    </a:cubicBezTo>
                    <a:cubicBezTo>
                      <a:pt x="2463" y="569"/>
                      <a:pt x="2462" y="569"/>
                      <a:pt x="2460" y="569"/>
                    </a:cubicBezTo>
                    <a:cubicBezTo>
                      <a:pt x="2451" y="570"/>
                      <a:pt x="2442" y="571"/>
                      <a:pt x="2433" y="571"/>
                    </a:cubicBezTo>
                    <a:cubicBezTo>
                      <a:pt x="2431" y="571"/>
                      <a:pt x="2429" y="571"/>
                      <a:pt x="2428" y="572"/>
                    </a:cubicBezTo>
                    <a:cubicBezTo>
                      <a:pt x="2419" y="572"/>
                      <a:pt x="2409" y="573"/>
                      <a:pt x="2400" y="574"/>
                    </a:cubicBezTo>
                    <a:cubicBezTo>
                      <a:pt x="2398" y="574"/>
                      <a:pt x="2396" y="574"/>
                      <a:pt x="2394" y="574"/>
                    </a:cubicBezTo>
                    <a:cubicBezTo>
                      <a:pt x="2385" y="574"/>
                      <a:pt x="2376" y="575"/>
                      <a:pt x="2366" y="576"/>
                    </a:cubicBezTo>
                    <a:cubicBezTo>
                      <a:pt x="2364" y="576"/>
                      <a:pt x="2363" y="576"/>
                      <a:pt x="2361" y="576"/>
                    </a:cubicBezTo>
                    <a:cubicBezTo>
                      <a:pt x="2351" y="576"/>
                      <a:pt x="2341" y="577"/>
                      <a:pt x="2331" y="577"/>
                    </a:cubicBezTo>
                    <a:cubicBezTo>
                      <a:pt x="2330" y="577"/>
                      <a:pt x="2328" y="577"/>
                      <a:pt x="2327" y="577"/>
                    </a:cubicBezTo>
                    <a:cubicBezTo>
                      <a:pt x="2316" y="578"/>
                      <a:pt x="2306" y="578"/>
                      <a:pt x="2295" y="579"/>
                    </a:cubicBezTo>
                    <a:cubicBezTo>
                      <a:pt x="2295" y="579"/>
                      <a:pt x="2294" y="579"/>
                      <a:pt x="2293" y="579"/>
                    </a:cubicBezTo>
                    <a:cubicBezTo>
                      <a:pt x="2283" y="579"/>
                      <a:pt x="2272" y="579"/>
                      <a:pt x="2261" y="579"/>
                    </a:cubicBezTo>
                    <a:cubicBezTo>
                      <a:pt x="2260" y="579"/>
                      <a:pt x="2259" y="579"/>
                      <a:pt x="2258" y="579"/>
                    </a:cubicBezTo>
                    <a:cubicBezTo>
                      <a:pt x="2247" y="580"/>
                      <a:pt x="2236" y="580"/>
                      <a:pt x="2226" y="580"/>
                    </a:cubicBezTo>
                    <a:cubicBezTo>
                      <a:pt x="2224" y="580"/>
                      <a:pt x="2222" y="580"/>
                      <a:pt x="2221" y="580"/>
                    </a:cubicBezTo>
                    <a:cubicBezTo>
                      <a:pt x="2210" y="580"/>
                      <a:pt x="2199" y="580"/>
                      <a:pt x="2188" y="580"/>
                    </a:cubicBezTo>
                    <a:cubicBezTo>
                      <a:pt x="2186" y="580"/>
                      <a:pt x="2184" y="580"/>
                      <a:pt x="2182" y="580"/>
                    </a:cubicBezTo>
                    <a:cubicBezTo>
                      <a:pt x="2171" y="580"/>
                      <a:pt x="2160" y="580"/>
                      <a:pt x="2149" y="580"/>
                    </a:cubicBezTo>
                    <a:cubicBezTo>
                      <a:pt x="2147" y="580"/>
                      <a:pt x="2145" y="580"/>
                      <a:pt x="2143" y="580"/>
                    </a:cubicBezTo>
                    <a:cubicBezTo>
                      <a:pt x="2132" y="579"/>
                      <a:pt x="2121" y="579"/>
                      <a:pt x="2109" y="579"/>
                    </a:cubicBezTo>
                    <a:cubicBezTo>
                      <a:pt x="2107" y="579"/>
                      <a:pt x="2105" y="579"/>
                      <a:pt x="2103" y="579"/>
                    </a:cubicBezTo>
                    <a:cubicBezTo>
                      <a:pt x="2091" y="578"/>
                      <a:pt x="2080" y="578"/>
                      <a:pt x="2068" y="578"/>
                    </a:cubicBezTo>
                    <a:cubicBezTo>
                      <a:pt x="2066" y="577"/>
                      <a:pt x="2064" y="577"/>
                      <a:pt x="2063" y="577"/>
                    </a:cubicBezTo>
                    <a:cubicBezTo>
                      <a:pt x="2050" y="577"/>
                      <a:pt x="2038" y="576"/>
                      <a:pt x="2025" y="576"/>
                    </a:cubicBezTo>
                    <a:cubicBezTo>
                      <a:pt x="2024" y="576"/>
                      <a:pt x="2023" y="576"/>
                      <a:pt x="2022" y="576"/>
                    </a:cubicBezTo>
                    <a:cubicBezTo>
                      <a:pt x="2009" y="575"/>
                      <a:pt x="1996" y="574"/>
                      <a:pt x="1983" y="573"/>
                    </a:cubicBezTo>
                    <a:cubicBezTo>
                      <a:pt x="1983" y="573"/>
                      <a:pt x="1982" y="573"/>
                      <a:pt x="1981" y="573"/>
                    </a:cubicBezTo>
                    <a:cubicBezTo>
                      <a:pt x="1968" y="573"/>
                      <a:pt x="1955" y="572"/>
                      <a:pt x="1941" y="571"/>
                    </a:cubicBezTo>
                    <a:cubicBezTo>
                      <a:pt x="1939" y="571"/>
                      <a:pt x="1938" y="571"/>
                      <a:pt x="1936" y="570"/>
                    </a:cubicBezTo>
                    <a:cubicBezTo>
                      <a:pt x="1923" y="569"/>
                      <a:pt x="1910" y="568"/>
                      <a:pt x="1896" y="567"/>
                    </a:cubicBezTo>
                    <a:cubicBezTo>
                      <a:pt x="1894" y="567"/>
                      <a:pt x="1892" y="567"/>
                      <a:pt x="1890" y="567"/>
                    </a:cubicBezTo>
                    <a:cubicBezTo>
                      <a:pt x="1877" y="566"/>
                      <a:pt x="1863" y="565"/>
                      <a:pt x="1850" y="563"/>
                    </a:cubicBezTo>
                    <a:cubicBezTo>
                      <a:pt x="1847" y="563"/>
                      <a:pt x="1845" y="563"/>
                      <a:pt x="1843" y="563"/>
                    </a:cubicBezTo>
                    <a:cubicBezTo>
                      <a:pt x="1829" y="562"/>
                      <a:pt x="1815" y="560"/>
                      <a:pt x="1802" y="559"/>
                    </a:cubicBezTo>
                    <a:cubicBezTo>
                      <a:pt x="1799" y="559"/>
                      <a:pt x="1797" y="558"/>
                      <a:pt x="1794" y="558"/>
                    </a:cubicBezTo>
                    <a:cubicBezTo>
                      <a:pt x="1780" y="557"/>
                      <a:pt x="1766" y="555"/>
                      <a:pt x="1752" y="554"/>
                    </a:cubicBezTo>
                    <a:cubicBezTo>
                      <a:pt x="1750" y="553"/>
                      <a:pt x="1747" y="553"/>
                      <a:pt x="1745" y="553"/>
                    </a:cubicBezTo>
                    <a:cubicBezTo>
                      <a:pt x="1730" y="551"/>
                      <a:pt x="1715" y="550"/>
                      <a:pt x="1700" y="548"/>
                    </a:cubicBezTo>
                    <a:cubicBezTo>
                      <a:pt x="1699" y="548"/>
                      <a:pt x="1697" y="547"/>
                      <a:pt x="1696" y="547"/>
                    </a:cubicBezTo>
                    <a:cubicBezTo>
                      <a:pt x="1680" y="545"/>
                      <a:pt x="1663" y="543"/>
                      <a:pt x="1647" y="541"/>
                    </a:cubicBezTo>
                    <a:cubicBezTo>
                      <a:pt x="720" y="421"/>
                      <a:pt x="607" y="182"/>
                      <a:pt x="0" y="0"/>
                    </a:cubicBezTo>
                    <a:cubicBezTo>
                      <a:pt x="746" y="98"/>
                      <a:pt x="787" y="346"/>
                      <a:pt x="1714" y="381"/>
                    </a:cubicBezTo>
                    <a:cubicBezTo>
                      <a:pt x="2254" y="401"/>
                      <a:pt x="2513" y="312"/>
                      <a:pt x="2785" y="239"/>
                    </a:cubicBezTo>
                    <a:close/>
                  </a:path>
                </a:pathLst>
              </a:custGeom>
              <a:solidFill>
                <a:srgbClr val="005DAA"/>
              </a:solidFill>
              <a:ln w="9525">
                <a:noFill/>
                <a:round/>
                <a:headEnd/>
                <a:tailEnd/>
              </a:ln>
            </p:spPr>
            <p:txBody>
              <a:bodyPr vert="horz" wrap="square" lIns="91440" tIns="45720" rIns="91440" bIns="45720" numCol="1" anchor="t" anchorCtr="0" compatLnSpc="1">
                <a:prstTxWarp prst="textNoShape">
                  <a:avLst/>
                </a:prstTxWarp>
              </a:bodyPr>
              <a:lstStyle/>
              <a:p>
                <a:endParaRPr lang="en-AU" sz="1350">
                  <a:solidFill>
                    <a:prstClr val="black"/>
                  </a:solidFill>
                </a:endParaRPr>
              </a:p>
            </p:txBody>
          </p:sp>
        </p:grpSp>
      </p:grpSp>
      <p:sp>
        <p:nvSpPr>
          <p:cNvPr id="2" name="Title Placeholder 1"/>
          <p:cNvSpPr>
            <a:spLocks noGrp="1"/>
          </p:cNvSpPr>
          <p:nvPr>
            <p:ph type="title"/>
          </p:nvPr>
        </p:nvSpPr>
        <p:spPr>
          <a:xfrm>
            <a:off x="1243120" y="1702233"/>
            <a:ext cx="10127525" cy="848462"/>
          </a:xfrm>
          <a:prstGeom prst="rect">
            <a:avLst/>
          </a:prstGeom>
        </p:spPr>
        <p:txBody>
          <a:bodyPr vert="horz" lIns="0" tIns="0" rIns="0" bIns="0" rtlCol="0" anchor="t" anchorCtr="0">
            <a:noAutofit/>
          </a:bodyPr>
          <a:lstStyle/>
          <a:p>
            <a:r>
              <a:rPr lang="en-US" smtClean="0"/>
              <a:t>Click to edit Master title style</a:t>
            </a:r>
            <a:endParaRPr lang="en-AU"/>
          </a:p>
        </p:txBody>
      </p:sp>
      <p:sp>
        <p:nvSpPr>
          <p:cNvPr id="3" name="Text Placeholder 2"/>
          <p:cNvSpPr>
            <a:spLocks noGrp="1"/>
          </p:cNvSpPr>
          <p:nvPr>
            <p:ph type="body" idx="1"/>
          </p:nvPr>
        </p:nvSpPr>
        <p:spPr>
          <a:xfrm>
            <a:off x="1263863" y="2702715"/>
            <a:ext cx="10093948" cy="3918757"/>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grpSp>
        <p:nvGrpSpPr>
          <p:cNvPr id="6" name="Group 20"/>
          <p:cNvGrpSpPr/>
          <p:nvPr/>
        </p:nvGrpSpPr>
        <p:grpSpPr>
          <a:xfrm>
            <a:off x="9468723" y="0"/>
            <a:ext cx="1840629" cy="726280"/>
            <a:chOff x="7101541" y="0"/>
            <a:chExt cx="1380472" cy="726280"/>
          </a:xfrm>
        </p:grpSpPr>
        <p:grpSp>
          <p:nvGrpSpPr>
            <p:cNvPr id="7" name="Group 85"/>
            <p:cNvGrpSpPr>
              <a:grpSpLocks/>
            </p:cNvGrpSpPr>
            <p:nvPr userDrawn="1"/>
          </p:nvGrpSpPr>
          <p:grpSpPr bwMode="gray">
            <a:xfrm>
              <a:off x="7101541" y="0"/>
              <a:ext cx="254140" cy="719138"/>
              <a:chOff x="657" y="663"/>
              <a:chExt cx="712" cy="2052"/>
            </a:xfrm>
          </p:grpSpPr>
          <p:sp>
            <p:nvSpPr>
              <p:cNvPr id="9"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350">
                  <a:solidFill>
                    <a:prstClr val="black"/>
                  </a:solidFill>
                </a:endParaRPr>
              </a:p>
            </p:txBody>
          </p:sp>
          <p:sp>
            <p:nvSpPr>
              <p:cNvPr id="10"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350">
                  <a:solidFill>
                    <a:prstClr val="black"/>
                  </a:solidFill>
                </a:endParaRPr>
              </a:p>
            </p:txBody>
          </p:sp>
        </p:grpSp>
        <p:sp>
          <p:nvSpPr>
            <p:cNvPr id="11"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350">
                <a:solidFill>
                  <a:prstClr val="black"/>
                </a:solidFill>
              </a:endParaRPr>
            </a:p>
          </p:txBody>
        </p:sp>
      </p:grpSp>
    </p:spTree>
    <p:extLst>
      <p:ext uri="{BB962C8B-B14F-4D97-AF65-F5344CB8AC3E}">
        <p14:creationId xmlns:p14="http://schemas.microsoft.com/office/powerpoint/2010/main" val="59506862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transition spd="slow">
    <p:wipe dir="r"/>
  </p:transition>
  <p:hf hdr="0"/>
  <p:txStyles>
    <p:titleStyle>
      <a:lvl1pPr algn="l" defTabSz="685800" rtl="0" eaLnBrk="1" latinLnBrk="0" hangingPunct="1">
        <a:lnSpc>
          <a:spcPct val="95000"/>
        </a:lnSpc>
        <a:spcBef>
          <a:spcPct val="0"/>
        </a:spcBef>
        <a:buNone/>
        <a:defRPr sz="1950" kern="1200" spc="-15" baseline="0">
          <a:solidFill>
            <a:schemeClr val="tx1"/>
          </a:solidFill>
          <a:latin typeface="Arial" pitchFamily="34" charset="0"/>
          <a:ea typeface="+mj-ea"/>
          <a:cs typeface="Arial" pitchFamily="34" charset="0"/>
        </a:defRPr>
      </a:lvl1pPr>
    </p:titleStyle>
    <p:bodyStyle>
      <a:lvl1pPr marL="134541" indent="-134541" algn="l" defTabSz="685800" rtl="0" eaLnBrk="1" latinLnBrk="0" hangingPunct="1">
        <a:lnSpc>
          <a:spcPct val="97000"/>
        </a:lnSpc>
        <a:spcBef>
          <a:spcPts val="0"/>
        </a:spcBef>
        <a:buFont typeface="Arial" pitchFamily="34" charset="0"/>
        <a:buChar char="–"/>
        <a:defRPr sz="1275" kern="1200">
          <a:solidFill>
            <a:schemeClr val="tx1"/>
          </a:solidFill>
          <a:latin typeface="Arial" pitchFamily="34" charset="0"/>
          <a:ea typeface="+mn-ea"/>
          <a:cs typeface="Arial" pitchFamily="34" charset="0"/>
        </a:defRPr>
      </a:lvl1pPr>
      <a:lvl2pPr marL="234554" indent="-103585" algn="l" defTabSz="685800" rtl="0" eaLnBrk="1" latinLnBrk="0" hangingPunct="1">
        <a:lnSpc>
          <a:spcPct val="97000"/>
        </a:lnSpc>
        <a:spcBef>
          <a:spcPts val="0"/>
        </a:spcBef>
        <a:buSzPct val="90000"/>
        <a:buFont typeface="Arial" pitchFamily="34" charset="0"/>
        <a:buChar char="•"/>
        <a:defRPr sz="1275" kern="1200">
          <a:solidFill>
            <a:schemeClr val="tx1"/>
          </a:solidFill>
          <a:latin typeface="Arial" pitchFamily="34" charset="0"/>
          <a:ea typeface="+mn-ea"/>
          <a:cs typeface="Arial" pitchFamily="34" charset="0"/>
        </a:defRPr>
      </a:lvl2pPr>
      <a:lvl3pPr marL="406004" indent="-141685" algn="l" defTabSz="685800" rtl="0" eaLnBrk="1" latinLnBrk="0" hangingPunct="1">
        <a:lnSpc>
          <a:spcPct val="97000"/>
        </a:lnSpc>
        <a:spcBef>
          <a:spcPts val="0"/>
        </a:spcBef>
        <a:buSzPct val="90000"/>
        <a:buFont typeface="Arial" pitchFamily="34" charset="0"/>
        <a:buChar char="•"/>
        <a:defRPr sz="1275" kern="1200">
          <a:solidFill>
            <a:schemeClr val="tx1"/>
          </a:solidFill>
          <a:latin typeface="Arial" pitchFamily="34" charset="0"/>
          <a:ea typeface="+mn-ea"/>
          <a:cs typeface="Arial" pitchFamily="34" charset="0"/>
        </a:defRPr>
      </a:lvl3pPr>
      <a:lvl4pPr marL="539354" indent="-135731" algn="l" defTabSz="685800" rtl="0" eaLnBrk="1" latinLnBrk="0" hangingPunct="1">
        <a:lnSpc>
          <a:spcPct val="97000"/>
        </a:lnSpc>
        <a:spcBef>
          <a:spcPts val="0"/>
        </a:spcBef>
        <a:buSzPct val="90000"/>
        <a:buFont typeface="Arial" pitchFamily="34" charset="0"/>
        <a:buChar char="•"/>
        <a:defRPr sz="1275" kern="1200">
          <a:solidFill>
            <a:schemeClr val="tx1"/>
          </a:solidFill>
          <a:latin typeface="Arial" pitchFamily="34" charset="0"/>
          <a:ea typeface="+mn-ea"/>
          <a:cs typeface="Arial" pitchFamily="34" charset="0"/>
        </a:defRPr>
      </a:lvl4pPr>
      <a:lvl5pPr marL="675085" indent="-135731" algn="l" defTabSz="685800" rtl="0" eaLnBrk="1" latinLnBrk="0" hangingPunct="1">
        <a:lnSpc>
          <a:spcPct val="97000"/>
        </a:lnSpc>
        <a:spcBef>
          <a:spcPts val="0"/>
        </a:spcBef>
        <a:buSzPct val="90000"/>
        <a:buFont typeface="Arial" pitchFamily="34" charset="0"/>
        <a:buChar char="•"/>
        <a:defRPr sz="1275"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30" name="Group 6"/>
          <p:cNvGrpSpPr>
            <a:grpSpLocks/>
          </p:cNvGrpSpPr>
          <p:nvPr/>
        </p:nvGrpSpPr>
        <p:grpSpPr bwMode="ltGray">
          <a:xfrm>
            <a:off x="0" y="1"/>
            <a:ext cx="12192000" cy="1660525"/>
            <a:chOff x="0" y="0"/>
            <a:chExt cx="5760" cy="1046"/>
          </a:xfrm>
        </p:grpSpPr>
        <p:sp>
          <p:nvSpPr>
            <p:cNvPr id="1031" name="Freeform 7"/>
            <p:cNvSpPr>
              <a:spLocks noChangeAspect="1"/>
            </p:cNvSpPr>
            <p:nvPr/>
          </p:nvSpPr>
          <p:spPr bwMode="ltGray">
            <a:xfrm>
              <a:off x="0" y="0"/>
              <a:ext cx="5760" cy="817"/>
            </a:xfrm>
            <a:custGeom>
              <a:avLst/>
              <a:gdLst/>
              <a:ahLst/>
              <a:cxnLst>
                <a:cxn ang="0">
                  <a:pos x="1506" y="174"/>
                </a:cxn>
                <a:cxn ang="0">
                  <a:pos x="4114" y="788"/>
                </a:cxn>
                <a:cxn ang="0">
                  <a:pos x="5758" y="583"/>
                </a:cxn>
                <a:cxn ang="0">
                  <a:pos x="5758" y="0"/>
                </a:cxn>
                <a:cxn ang="0">
                  <a:pos x="0" y="0"/>
                </a:cxn>
                <a:cxn ang="0">
                  <a:pos x="385" y="30"/>
                </a:cxn>
                <a:cxn ang="0">
                  <a:pos x="1506" y="174"/>
                </a:cxn>
              </a:cxnLst>
              <a:rect l="0" t="0" r="r" b="b"/>
              <a:pathLst>
                <a:path w="5758" h="817">
                  <a:moveTo>
                    <a:pt x="1506" y="174"/>
                  </a:moveTo>
                  <a:cubicBezTo>
                    <a:pt x="2651" y="316"/>
                    <a:pt x="2690" y="737"/>
                    <a:pt x="4114" y="788"/>
                  </a:cubicBezTo>
                  <a:cubicBezTo>
                    <a:pt x="4943" y="817"/>
                    <a:pt x="5340" y="688"/>
                    <a:pt x="5758" y="583"/>
                  </a:cubicBezTo>
                  <a:cubicBezTo>
                    <a:pt x="5758" y="0"/>
                    <a:pt x="5758" y="0"/>
                    <a:pt x="5758" y="0"/>
                  </a:cubicBezTo>
                  <a:cubicBezTo>
                    <a:pt x="0" y="0"/>
                    <a:pt x="0" y="0"/>
                    <a:pt x="0" y="0"/>
                  </a:cubicBezTo>
                  <a:cubicBezTo>
                    <a:pt x="131" y="6"/>
                    <a:pt x="261" y="14"/>
                    <a:pt x="385" y="30"/>
                  </a:cubicBezTo>
                  <a:cubicBezTo>
                    <a:pt x="855" y="87"/>
                    <a:pt x="1209" y="135"/>
                    <a:pt x="1506" y="174"/>
                  </a:cubicBezTo>
                  <a:close/>
                </a:path>
              </a:pathLst>
            </a:custGeom>
            <a:gradFill flip="none" rotWithShape="1">
              <a:gsLst>
                <a:gs pos="0">
                  <a:schemeClr val="bg1"/>
                </a:gs>
                <a:gs pos="25000">
                  <a:srgbClr val="CEDEF2"/>
                </a:gs>
                <a:gs pos="100000">
                  <a:srgbClr val="A8C5E7"/>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AU" sz="1800" dirty="0">
                <a:solidFill>
                  <a:prstClr val="black"/>
                </a:solidFill>
              </a:endParaRPr>
            </a:p>
          </p:txBody>
        </p:sp>
        <p:grpSp>
          <p:nvGrpSpPr>
            <p:cNvPr id="1032" name="Group 8"/>
            <p:cNvGrpSpPr>
              <a:grpSpLocks noChangeAspect="1"/>
            </p:cNvGrpSpPr>
            <p:nvPr/>
          </p:nvGrpSpPr>
          <p:grpSpPr bwMode="ltGray">
            <a:xfrm>
              <a:off x="0" y="0"/>
              <a:ext cx="5760" cy="1046"/>
              <a:chOff x="-1956" y="1260"/>
              <a:chExt cx="9675" cy="1758"/>
            </a:xfrm>
          </p:grpSpPr>
          <p:sp>
            <p:nvSpPr>
              <p:cNvPr id="1033" name="Freeform 9"/>
              <p:cNvSpPr>
                <a:spLocks noChangeAspect="1"/>
              </p:cNvSpPr>
              <p:nvPr/>
            </p:nvSpPr>
            <p:spPr bwMode="ltGray">
              <a:xfrm>
                <a:off x="-1956" y="1260"/>
                <a:ext cx="3097" cy="506"/>
              </a:xfrm>
              <a:custGeom>
                <a:avLst/>
                <a:gdLst/>
                <a:ahLst/>
                <a:cxnLst>
                  <a:cxn ang="0">
                    <a:pos x="0" y="214"/>
                  </a:cxn>
                  <a:cxn ang="0">
                    <a:pos x="0" y="0"/>
                  </a:cxn>
                  <a:cxn ang="0">
                    <a:pos x="9" y="0"/>
                  </a:cxn>
                  <a:cxn ang="0">
                    <a:pos x="346" y="0"/>
                  </a:cxn>
                  <a:cxn ang="0">
                    <a:pos x="597" y="21"/>
                  </a:cxn>
                  <a:cxn ang="0">
                    <a:pos x="1311" y="164"/>
                  </a:cxn>
                  <a:cxn ang="0">
                    <a:pos x="879" y="130"/>
                  </a:cxn>
                  <a:cxn ang="0">
                    <a:pos x="0" y="214"/>
                  </a:cxn>
                </a:cxnLst>
                <a:rect l="0" t="0" r="r" b="b"/>
                <a:pathLst>
                  <a:path w="1311" h="214">
                    <a:moveTo>
                      <a:pt x="0" y="214"/>
                    </a:moveTo>
                    <a:cubicBezTo>
                      <a:pt x="0" y="0"/>
                      <a:pt x="0" y="0"/>
                      <a:pt x="0" y="0"/>
                    </a:cubicBezTo>
                    <a:cubicBezTo>
                      <a:pt x="3" y="0"/>
                      <a:pt x="6" y="0"/>
                      <a:pt x="9" y="0"/>
                    </a:cubicBezTo>
                    <a:cubicBezTo>
                      <a:pt x="346" y="0"/>
                      <a:pt x="346" y="0"/>
                      <a:pt x="346" y="0"/>
                    </a:cubicBezTo>
                    <a:cubicBezTo>
                      <a:pt x="431" y="4"/>
                      <a:pt x="516" y="10"/>
                      <a:pt x="597" y="21"/>
                    </a:cubicBezTo>
                    <a:cubicBezTo>
                      <a:pt x="903" y="60"/>
                      <a:pt x="1129" y="110"/>
                      <a:pt x="1311" y="164"/>
                    </a:cubicBezTo>
                    <a:cubicBezTo>
                      <a:pt x="1188" y="148"/>
                      <a:pt x="1047" y="136"/>
                      <a:pt x="879" y="130"/>
                    </a:cubicBezTo>
                    <a:cubicBezTo>
                      <a:pt x="599" y="120"/>
                      <a:pt x="297" y="161"/>
                      <a:pt x="0" y="214"/>
                    </a:cubicBezTo>
                    <a:close/>
                  </a:path>
                </a:pathLst>
              </a:custGeom>
              <a:solidFill>
                <a:srgbClr val="D8E2F2"/>
              </a:solidFill>
              <a:ln w="9525">
                <a:noFill/>
                <a:round/>
                <a:headEnd/>
                <a:tailEnd/>
              </a:ln>
            </p:spPr>
            <p:txBody>
              <a:bodyPr vert="horz" wrap="square" lIns="91440" tIns="45720" rIns="91440" bIns="45720" numCol="1" anchor="t" anchorCtr="0" compatLnSpc="1">
                <a:prstTxWarp prst="textNoShape">
                  <a:avLst/>
                </a:prstTxWarp>
              </a:bodyPr>
              <a:lstStyle/>
              <a:p>
                <a:endParaRPr lang="en-AU" sz="1800" dirty="0">
                  <a:solidFill>
                    <a:prstClr val="black"/>
                  </a:solidFill>
                </a:endParaRPr>
              </a:p>
            </p:txBody>
          </p:sp>
          <p:sp>
            <p:nvSpPr>
              <p:cNvPr id="1034" name="Freeform 10"/>
              <p:cNvSpPr>
                <a:spLocks noChangeAspect="1"/>
              </p:cNvSpPr>
              <p:nvPr/>
            </p:nvSpPr>
            <p:spPr bwMode="ltGray">
              <a:xfrm>
                <a:off x="1141" y="1647"/>
                <a:ext cx="6578" cy="1371"/>
              </a:xfrm>
              <a:custGeom>
                <a:avLst/>
                <a:gdLst/>
                <a:ahLst/>
                <a:cxnLst>
                  <a:cxn ang="0">
                    <a:pos x="2785" y="239"/>
                  </a:cxn>
                  <a:cxn ang="0">
                    <a:pos x="2785" y="524"/>
                  </a:cxn>
                  <a:cxn ang="0">
                    <a:pos x="2728" y="535"/>
                  </a:cxn>
                  <a:cxn ang="0">
                    <a:pos x="2703" y="539"/>
                  </a:cxn>
                  <a:cxn ang="0">
                    <a:pos x="2699" y="540"/>
                  </a:cxn>
                  <a:cxn ang="0">
                    <a:pos x="2675" y="544"/>
                  </a:cxn>
                  <a:cxn ang="0">
                    <a:pos x="2670" y="544"/>
                  </a:cxn>
                  <a:cxn ang="0">
                    <a:pos x="2646" y="548"/>
                  </a:cxn>
                  <a:cxn ang="0">
                    <a:pos x="2641" y="548"/>
                  </a:cxn>
                  <a:cxn ang="0">
                    <a:pos x="2616" y="552"/>
                  </a:cxn>
                  <a:cxn ang="0">
                    <a:pos x="2612" y="552"/>
                  </a:cxn>
                  <a:cxn ang="0">
                    <a:pos x="2586" y="556"/>
                  </a:cxn>
                  <a:cxn ang="0">
                    <a:pos x="2582" y="556"/>
                  </a:cxn>
                  <a:cxn ang="0">
                    <a:pos x="2556" y="559"/>
                  </a:cxn>
                  <a:cxn ang="0">
                    <a:pos x="2553" y="560"/>
                  </a:cxn>
                  <a:cxn ang="0">
                    <a:pos x="2525" y="563"/>
                  </a:cxn>
                  <a:cxn ang="0">
                    <a:pos x="2524" y="563"/>
                  </a:cxn>
                  <a:cxn ang="0">
                    <a:pos x="2496" y="566"/>
                  </a:cxn>
                  <a:cxn ang="0">
                    <a:pos x="2493" y="566"/>
                  </a:cxn>
                  <a:cxn ang="0">
                    <a:pos x="2465" y="569"/>
                  </a:cxn>
                  <a:cxn ang="0">
                    <a:pos x="2460" y="569"/>
                  </a:cxn>
                  <a:cxn ang="0">
                    <a:pos x="2433" y="571"/>
                  </a:cxn>
                  <a:cxn ang="0">
                    <a:pos x="2428" y="572"/>
                  </a:cxn>
                  <a:cxn ang="0">
                    <a:pos x="2400" y="574"/>
                  </a:cxn>
                  <a:cxn ang="0">
                    <a:pos x="2394" y="574"/>
                  </a:cxn>
                  <a:cxn ang="0">
                    <a:pos x="2366" y="576"/>
                  </a:cxn>
                  <a:cxn ang="0">
                    <a:pos x="2361" y="576"/>
                  </a:cxn>
                  <a:cxn ang="0">
                    <a:pos x="2331" y="577"/>
                  </a:cxn>
                  <a:cxn ang="0">
                    <a:pos x="2327" y="577"/>
                  </a:cxn>
                  <a:cxn ang="0">
                    <a:pos x="2295" y="579"/>
                  </a:cxn>
                  <a:cxn ang="0">
                    <a:pos x="2293" y="579"/>
                  </a:cxn>
                  <a:cxn ang="0">
                    <a:pos x="2261" y="579"/>
                  </a:cxn>
                  <a:cxn ang="0">
                    <a:pos x="2258" y="579"/>
                  </a:cxn>
                  <a:cxn ang="0">
                    <a:pos x="2226" y="580"/>
                  </a:cxn>
                  <a:cxn ang="0">
                    <a:pos x="2221" y="580"/>
                  </a:cxn>
                  <a:cxn ang="0">
                    <a:pos x="2188" y="580"/>
                  </a:cxn>
                  <a:cxn ang="0">
                    <a:pos x="2182" y="580"/>
                  </a:cxn>
                  <a:cxn ang="0">
                    <a:pos x="2149" y="580"/>
                  </a:cxn>
                  <a:cxn ang="0">
                    <a:pos x="2143" y="580"/>
                  </a:cxn>
                  <a:cxn ang="0">
                    <a:pos x="2109" y="579"/>
                  </a:cxn>
                  <a:cxn ang="0">
                    <a:pos x="2103" y="579"/>
                  </a:cxn>
                  <a:cxn ang="0">
                    <a:pos x="2068" y="578"/>
                  </a:cxn>
                  <a:cxn ang="0">
                    <a:pos x="2063" y="577"/>
                  </a:cxn>
                  <a:cxn ang="0">
                    <a:pos x="2025" y="576"/>
                  </a:cxn>
                  <a:cxn ang="0">
                    <a:pos x="2022" y="576"/>
                  </a:cxn>
                  <a:cxn ang="0">
                    <a:pos x="1983" y="573"/>
                  </a:cxn>
                  <a:cxn ang="0">
                    <a:pos x="1981" y="573"/>
                  </a:cxn>
                  <a:cxn ang="0">
                    <a:pos x="1941" y="571"/>
                  </a:cxn>
                  <a:cxn ang="0">
                    <a:pos x="1936" y="570"/>
                  </a:cxn>
                  <a:cxn ang="0">
                    <a:pos x="1896" y="567"/>
                  </a:cxn>
                  <a:cxn ang="0">
                    <a:pos x="1890" y="567"/>
                  </a:cxn>
                  <a:cxn ang="0">
                    <a:pos x="1850" y="563"/>
                  </a:cxn>
                  <a:cxn ang="0">
                    <a:pos x="1843" y="563"/>
                  </a:cxn>
                  <a:cxn ang="0">
                    <a:pos x="1802" y="559"/>
                  </a:cxn>
                  <a:cxn ang="0">
                    <a:pos x="1794" y="558"/>
                  </a:cxn>
                  <a:cxn ang="0">
                    <a:pos x="1752" y="554"/>
                  </a:cxn>
                  <a:cxn ang="0">
                    <a:pos x="1745" y="553"/>
                  </a:cxn>
                  <a:cxn ang="0">
                    <a:pos x="1700" y="548"/>
                  </a:cxn>
                  <a:cxn ang="0">
                    <a:pos x="1696" y="547"/>
                  </a:cxn>
                  <a:cxn ang="0">
                    <a:pos x="1647" y="541"/>
                  </a:cxn>
                  <a:cxn ang="0">
                    <a:pos x="0" y="0"/>
                  </a:cxn>
                  <a:cxn ang="0">
                    <a:pos x="1714" y="381"/>
                  </a:cxn>
                  <a:cxn ang="0">
                    <a:pos x="2785" y="239"/>
                  </a:cxn>
                </a:cxnLst>
                <a:rect l="0" t="0" r="r" b="b"/>
                <a:pathLst>
                  <a:path w="2785" h="580">
                    <a:moveTo>
                      <a:pt x="2785" y="239"/>
                    </a:moveTo>
                    <a:cubicBezTo>
                      <a:pt x="2785" y="524"/>
                      <a:pt x="2785" y="524"/>
                      <a:pt x="2785" y="524"/>
                    </a:cubicBezTo>
                    <a:cubicBezTo>
                      <a:pt x="2765" y="528"/>
                      <a:pt x="2728" y="535"/>
                      <a:pt x="2728" y="535"/>
                    </a:cubicBezTo>
                    <a:cubicBezTo>
                      <a:pt x="2720" y="537"/>
                      <a:pt x="2711" y="538"/>
                      <a:pt x="2703" y="539"/>
                    </a:cubicBezTo>
                    <a:cubicBezTo>
                      <a:pt x="2702" y="540"/>
                      <a:pt x="2700" y="540"/>
                      <a:pt x="2699" y="540"/>
                    </a:cubicBezTo>
                    <a:cubicBezTo>
                      <a:pt x="2691" y="541"/>
                      <a:pt x="2683" y="542"/>
                      <a:pt x="2675" y="544"/>
                    </a:cubicBezTo>
                    <a:cubicBezTo>
                      <a:pt x="2673" y="544"/>
                      <a:pt x="2672" y="544"/>
                      <a:pt x="2670" y="544"/>
                    </a:cubicBezTo>
                    <a:cubicBezTo>
                      <a:pt x="2662" y="545"/>
                      <a:pt x="2654" y="547"/>
                      <a:pt x="2646" y="548"/>
                    </a:cubicBezTo>
                    <a:cubicBezTo>
                      <a:pt x="2644" y="548"/>
                      <a:pt x="2643" y="548"/>
                      <a:pt x="2641" y="548"/>
                    </a:cubicBezTo>
                    <a:cubicBezTo>
                      <a:pt x="2633" y="550"/>
                      <a:pt x="2625" y="551"/>
                      <a:pt x="2616" y="552"/>
                    </a:cubicBezTo>
                    <a:cubicBezTo>
                      <a:pt x="2615" y="552"/>
                      <a:pt x="2613" y="552"/>
                      <a:pt x="2612" y="552"/>
                    </a:cubicBezTo>
                    <a:cubicBezTo>
                      <a:pt x="2603" y="554"/>
                      <a:pt x="2595" y="555"/>
                      <a:pt x="2586" y="556"/>
                    </a:cubicBezTo>
                    <a:cubicBezTo>
                      <a:pt x="2585" y="556"/>
                      <a:pt x="2584" y="556"/>
                      <a:pt x="2582" y="556"/>
                    </a:cubicBezTo>
                    <a:cubicBezTo>
                      <a:pt x="2573" y="557"/>
                      <a:pt x="2565" y="558"/>
                      <a:pt x="2556" y="559"/>
                    </a:cubicBezTo>
                    <a:cubicBezTo>
                      <a:pt x="2555" y="560"/>
                      <a:pt x="2554" y="560"/>
                      <a:pt x="2553" y="560"/>
                    </a:cubicBezTo>
                    <a:cubicBezTo>
                      <a:pt x="2544" y="561"/>
                      <a:pt x="2534" y="562"/>
                      <a:pt x="2525" y="563"/>
                    </a:cubicBezTo>
                    <a:cubicBezTo>
                      <a:pt x="2525" y="563"/>
                      <a:pt x="2524" y="563"/>
                      <a:pt x="2524" y="563"/>
                    </a:cubicBezTo>
                    <a:cubicBezTo>
                      <a:pt x="2515" y="564"/>
                      <a:pt x="2505" y="565"/>
                      <a:pt x="2496" y="566"/>
                    </a:cubicBezTo>
                    <a:cubicBezTo>
                      <a:pt x="2495" y="566"/>
                      <a:pt x="2494" y="566"/>
                      <a:pt x="2493" y="566"/>
                    </a:cubicBezTo>
                    <a:cubicBezTo>
                      <a:pt x="2483" y="567"/>
                      <a:pt x="2474" y="568"/>
                      <a:pt x="2465" y="569"/>
                    </a:cubicBezTo>
                    <a:cubicBezTo>
                      <a:pt x="2463" y="569"/>
                      <a:pt x="2462" y="569"/>
                      <a:pt x="2460" y="569"/>
                    </a:cubicBezTo>
                    <a:cubicBezTo>
                      <a:pt x="2451" y="570"/>
                      <a:pt x="2442" y="571"/>
                      <a:pt x="2433" y="571"/>
                    </a:cubicBezTo>
                    <a:cubicBezTo>
                      <a:pt x="2431" y="571"/>
                      <a:pt x="2429" y="571"/>
                      <a:pt x="2428" y="572"/>
                    </a:cubicBezTo>
                    <a:cubicBezTo>
                      <a:pt x="2419" y="572"/>
                      <a:pt x="2409" y="573"/>
                      <a:pt x="2400" y="574"/>
                    </a:cubicBezTo>
                    <a:cubicBezTo>
                      <a:pt x="2398" y="574"/>
                      <a:pt x="2396" y="574"/>
                      <a:pt x="2394" y="574"/>
                    </a:cubicBezTo>
                    <a:cubicBezTo>
                      <a:pt x="2385" y="574"/>
                      <a:pt x="2376" y="575"/>
                      <a:pt x="2366" y="576"/>
                    </a:cubicBezTo>
                    <a:cubicBezTo>
                      <a:pt x="2364" y="576"/>
                      <a:pt x="2363" y="576"/>
                      <a:pt x="2361" y="576"/>
                    </a:cubicBezTo>
                    <a:cubicBezTo>
                      <a:pt x="2351" y="576"/>
                      <a:pt x="2341" y="577"/>
                      <a:pt x="2331" y="577"/>
                    </a:cubicBezTo>
                    <a:cubicBezTo>
                      <a:pt x="2330" y="577"/>
                      <a:pt x="2328" y="577"/>
                      <a:pt x="2327" y="577"/>
                    </a:cubicBezTo>
                    <a:cubicBezTo>
                      <a:pt x="2316" y="578"/>
                      <a:pt x="2306" y="578"/>
                      <a:pt x="2295" y="579"/>
                    </a:cubicBezTo>
                    <a:cubicBezTo>
                      <a:pt x="2295" y="579"/>
                      <a:pt x="2294" y="579"/>
                      <a:pt x="2293" y="579"/>
                    </a:cubicBezTo>
                    <a:cubicBezTo>
                      <a:pt x="2283" y="579"/>
                      <a:pt x="2272" y="579"/>
                      <a:pt x="2261" y="579"/>
                    </a:cubicBezTo>
                    <a:cubicBezTo>
                      <a:pt x="2260" y="579"/>
                      <a:pt x="2259" y="579"/>
                      <a:pt x="2258" y="579"/>
                    </a:cubicBezTo>
                    <a:cubicBezTo>
                      <a:pt x="2247" y="580"/>
                      <a:pt x="2236" y="580"/>
                      <a:pt x="2226" y="580"/>
                    </a:cubicBezTo>
                    <a:cubicBezTo>
                      <a:pt x="2224" y="580"/>
                      <a:pt x="2222" y="580"/>
                      <a:pt x="2221" y="580"/>
                    </a:cubicBezTo>
                    <a:cubicBezTo>
                      <a:pt x="2210" y="580"/>
                      <a:pt x="2199" y="580"/>
                      <a:pt x="2188" y="580"/>
                    </a:cubicBezTo>
                    <a:cubicBezTo>
                      <a:pt x="2186" y="580"/>
                      <a:pt x="2184" y="580"/>
                      <a:pt x="2182" y="580"/>
                    </a:cubicBezTo>
                    <a:cubicBezTo>
                      <a:pt x="2171" y="580"/>
                      <a:pt x="2160" y="580"/>
                      <a:pt x="2149" y="580"/>
                    </a:cubicBezTo>
                    <a:cubicBezTo>
                      <a:pt x="2147" y="580"/>
                      <a:pt x="2145" y="580"/>
                      <a:pt x="2143" y="580"/>
                    </a:cubicBezTo>
                    <a:cubicBezTo>
                      <a:pt x="2132" y="579"/>
                      <a:pt x="2121" y="579"/>
                      <a:pt x="2109" y="579"/>
                    </a:cubicBezTo>
                    <a:cubicBezTo>
                      <a:pt x="2107" y="579"/>
                      <a:pt x="2105" y="579"/>
                      <a:pt x="2103" y="579"/>
                    </a:cubicBezTo>
                    <a:cubicBezTo>
                      <a:pt x="2091" y="578"/>
                      <a:pt x="2080" y="578"/>
                      <a:pt x="2068" y="578"/>
                    </a:cubicBezTo>
                    <a:cubicBezTo>
                      <a:pt x="2066" y="577"/>
                      <a:pt x="2064" y="577"/>
                      <a:pt x="2063" y="577"/>
                    </a:cubicBezTo>
                    <a:cubicBezTo>
                      <a:pt x="2050" y="577"/>
                      <a:pt x="2038" y="576"/>
                      <a:pt x="2025" y="576"/>
                    </a:cubicBezTo>
                    <a:cubicBezTo>
                      <a:pt x="2024" y="576"/>
                      <a:pt x="2023" y="576"/>
                      <a:pt x="2022" y="576"/>
                    </a:cubicBezTo>
                    <a:cubicBezTo>
                      <a:pt x="2009" y="575"/>
                      <a:pt x="1996" y="574"/>
                      <a:pt x="1983" y="573"/>
                    </a:cubicBezTo>
                    <a:cubicBezTo>
                      <a:pt x="1983" y="573"/>
                      <a:pt x="1982" y="573"/>
                      <a:pt x="1981" y="573"/>
                    </a:cubicBezTo>
                    <a:cubicBezTo>
                      <a:pt x="1968" y="573"/>
                      <a:pt x="1955" y="572"/>
                      <a:pt x="1941" y="571"/>
                    </a:cubicBezTo>
                    <a:cubicBezTo>
                      <a:pt x="1939" y="571"/>
                      <a:pt x="1938" y="571"/>
                      <a:pt x="1936" y="570"/>
                    </a:cubicBezTo>
                    <a:cubicBezTo>
                      <a:pt x="1923" y="569"/>
                      <a:pt x="1910" y="568"/>
                      <a:pt x="1896" y="567"/>
                    </a:cubicBezTo>
                    <a:cubicBezTo>
                      <a:pt x="1894" y="567"/>
                      <a:pt x="1892" y="567"/>
                      <a:pt x="1890" y="567"/>
                    </a:cubicBezTo>
                    <a:cubicBezTo>
                      <a:pt x="1877" y="566"/>
                      <a:pt x="1863" y="565"/>
                      <a:pt x="1850" y="563"/>
                    </a:cubicBezTo>
                    <a:cubicBezTo>
                      <a:pt x="1847" y="563"/>
                      <a:pt x="1845" y="563"/>
                      <a:pt x="1843" y="563"/>
                    </a:cubicBezTo>
                    <a:cubicBezTo>
                      <a:pt x="1829" y="562"/>
                      <a:pt x="1815" y="560"/>
                      <a:pt x="1802" y="559"/>
                    </a:cubicBezTo>
                    <a:cubicBezTo>
                      <a:pt x="1799" y="559"/>
                      <a:pt x="1797" y="558"/>
                      <a:pt x="1794" y="558"/>
                    </a:cubicBezTo>
                    <a:cubicBezTo>
                      <a:pt x="1780" y="557"/>
                      <a:pt x="1766" y="555"/>
                      <a:pt x="1752" y="554"/>
                    </a:cubicBezTo>
                    <a:cubicBezTo>
                      <a:pt x="1750" y="553"/>
                      <a:pt x="1747" y="553"/>
                      <a:pt x="1745" y="553"/>
                    </a:cubicBezTo>
                    <a:cubicBezTo>
                      <a:pt x="1730" y="551"/>
                      <a:pt x="1715" y="550"/>
                      <a:pt x="1700" y="548"/>
                    </a:cubicBezTo>
                    <a:cubicBezTo>
                      <a:pt x="1699" y="548"/>
                      <a:pt x="1697" y="547"/>
                      <a:pt x="1696" y="547"/>
                    </a:cubicBezTo>
                    <a:cubicBezTo>
                      <a:pt x="1680" y="545"/>
                      <a:pt x="1663" y="543"/>
                      <a:pt x="1647" y="541"/>
                    </a:cubicBezTo>
                    <a:cubicBezTo>
                      <a:pt x="720" y="421"/>
                      <a:pt x="607" y="182"/>
                      <a:pt x="0" y="0"/>
                    </a:cubicBezTo>
                    <a:cubicBezTo>
                      <a:pt x="746" y="98"/>
                      <a:pt x="787" y="346"/>
                      <a:pt x="1714" y="381"/>
                    </a:cubicBezTo>
                    <a:cubicBezTo>
                      <a:pt x="2254" y="401"/>
                      <a:pt x="2513" y="312"/>
                      <a:pt x="2785" y="239"/>
                    </a:cubicBezTo>
                    <a:close/>
                  </a:path>
                </a:pathLst>
              </a:custGeom>
              <a:solidFill>
                <a:srgbClr val="005DAA"/>
              </a:solidFill>
              <a:ln w="9525">
                <a:noFill/>
                <a:round/>
                <a:headEnd/>
                <a:tailEnd/>
              </a:ln>
            </p:spPr>
            <p:txBody>
              <a:bodyPr vert="horz" wrap="square" lIns="91440" tIns="45720" rIns="91440" bIns="45720" numCol="1" anchor="t" anchorCtr="0" compatLnSpc="1">
                <a:prstTxWarp prst="textNoShape">
                  <a:avLst/>
                </a:prstTxWarp>
              </a:bodyPr>
              <a:lstStyle/>
              <a:p>
                <a:endParaRPr lang="en-AU" sz="1800" dirty="0">
                  <a:solidFill>
                    <a:prstClr val="black"/>
                  </a:solidFill>
                </a:endParaRPr>
              </a:p>
            </p:txBody>
          </p:sp>
        </p:grpSp>
      </p:grpSp>
      <p:sp>
        <p:nvSpPr>
          <p:cNvPr id="2" name="Title Placeholder 1"/>
          <p:cNvSpPr>
            <a:spLocks noGrp="1"/>
          </p:cNvSpPr>
          <p:nvPr>
            <p:ph type="title"/>
          </p:nvPr>
        </p:nvSpPr>
        <p:spPr>
          <a:xfrm>
            <a:off x="1243119" y="1702233"/>
            <a:ext cx="10127525" cy="848462"/>
          </a:xfrm>
          <a:prstGeom prst="rect">
            <a:avLst/>
          </a:prstGeom>
        </p:spPr>
        <p:txBody>
          <a:bodyPr vert="horz" lIns="0" tIns="0" rIns="0" bIns="0" rtlCol="0" anchor="t" anchorCtr="0">
            <a:noAutofit/>
          </a:bodyPr>
          <a:lstStyle/>
          <a:p>
            <a:r>
              <a:rPr lang="en-US" smtClean="0"/>
              <a:t>Click to edit Master title style</a:t>
            </a:r>
            <a:endParaRPr lang="en-AU"/>
          </a:p>
        </p:txBody>
      </p:sp>
      <p:sp>
        <p:nvSpPr>
          <p:cNvPr id="3" name="Text Placeholder 2"/>
          <p:cNvSpPr>
            <a:spLocks noGrp="1"/>
          </p:cNvSpPr>
          <p:nvPr>
            <p:ph type="body" idx="1"/>
          </p:nvPr>
        </p:nvSpPr>
        <p:spPr>
          <a:xfrm>
            <a:off x="1263863" y="2702713"/>
            <a:ext cx="10093948" cy="3918757"/>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grpSp>
        <p:nvGrpSpPr>
          <p:cNvPr id="21" name="Group 20"/>
          <p:cNvGrpSpPr/>
          <p:nvPr/>
        </p:nvGrpSpPr>
        <p:grpSpPr>
          <a:xfrm>
            <a:off x="9468722" y="0"/>
            <a:ext cx="1840629" cy="726280"/>
            <a:chOff x="7101541" y="0"/>
            <a:chExt cx="1380472" cy="726280"/>
          </a:xfrm>
        </p:grpSpPr>
        <p:grpSp>
          <p:nvGrpSpPr>
            <p:cNvPr id="8" name="Group 85"/>
            <p:cNvGrpSpPr>
              <a:grpSpLocks/>
            </p:cNvGrpSpPr>
            <p:nvPr userDrawn="1"/>
          </p:nvGrpSpPr>
          <p:grpSpPr bwMode="gray">
            <a:xfrm>
              <a:off x="7101541" y="0"/>
              <a:ext cx="254140" cy="719138"/>
              <a:chOff x="657" y="663"/>
              <a:chExt cx="712" cy="2052"/>
            </a:xfrm>
          </p:grpSpPr>
          <p:sp>
            <p:nvSpPr>
              <p:cNvPr id="9" name="Freeform 66"/>
              <p:cNvSpPr>
                <a:spLocks noEditPoints="1"/>
              </p:cNvSpPr>
              <p:nvPr/>
            </p:nvSpPr>
            <p:spPr bwMode="gray">
              <a:xfrm>
                <a:off x="657" y="1160"/>
                <a:ext cx="712" cy="1097"/>
              </a:xfrm>
              <a:custGeom>
                <a:avLst/>
                <a:gdLst/>
                <a:ahLst/>
                <a:cxnLst>
                  <a:cxn ang="0">
                    <a:pos x="734" y="540"/>
                  </a:cxn>
                  <a:cxn ang="0">
                    <a:pos x="754" y="502"/>
                  </a:cxn>
                  <a:cxn ang="0">
                    <a:pos x="754" y="553"/>
                  </a:cxn>
                  <a:cxn ang="0">
                    <a:pos x="406" y="898"/>
                  </a:cxn>
                  <a:cxn ang="0">
                    <a:pos x="0" y="1162"/>
                  </a:cxn>
                  <a:cxn ang="0">
                    <a:pos x="0" y="1128"/>
                  </a:cxn>
                  <a:cxn ang="0">
                    <a:pos x="384" y="801"/>
                  </a:cxn>
                  <a:cxn ang="0">
                    <a:pos x="637" y="657"/>
                  </a:cxn>
                  <a:cxn ang="0">
                    <a:pos x="734" y="540"/>
                  </a:cxn>
                  <a:cxn ang="0">
                    <a:pos x="384" y="634"/>
                  </a:cxn>
                  <a:cxn ang="0">
                    <a:pos x="295" y="670"/>
                  </a:cxn>
                  <a:cxn ang="0">
                    <a:pos x="0" y="961"/>
                  </a:cxn>
                  <a:cxn ang="0">
                    <a:pos x="0" y="995"/>
                  </a:cxn>
                  <a:cxn ang="0">
                    <a:pos x="406" y="731"/>
                  </a:cxn>
                  <a:cxn ang="0">
                    <a:pos x="754" y="386"/>
                  </a:cxn>
                  <a:cxn ang="0">
                    <a:pos x="754" y="335"/>
                  </a:cxn>
                  <a:cxn ang="0">
                    <a:pos x="747" y="349"/>
                  </a:cxn>
                  <a:cxn ang="0">
                    <a:pos x="384" y="634"/>
                  </a:cxn>
                  <a:cxn ang="0">
                    <a:pos x="506" y="414"/>
                  </a:cxn>
                  <a:cxn ang="0">
                    <a:pos x="384" y="467"/>
                  </a:cxn>
                  <a:cxn ang="0">
                    <a:pos x="188" y="563"/>
                  </a:cxn>
                  <a:cxn ang="0">
                    <a:pos x="19" y="749"/>
                  </a:cxn>
                  <a:cxn ang="0">
                    <a:pos x="0" y="794"/>
                  </a:cxn>
                  <a:cxn ang="0">
                    <a:pos x="0" y="828"/>
                  </a:cxn>
                  <a:cxn ang="0">
                    <a:pos x="406" y="564"/>
                  </a:cxn>
                  <a:cxn ang="0">
                    <a:pos x="754" y="219"/>
                  </a:cxn>
                  <a:cxn ang="0">
                    <a:pos x="754" y="168"/>
                  </a:cxn>
                  <a:cxn ang="0">
                    <a:pos x="506" y="414"/>
                  </a:cxn>
                  <a:cxn ang="0">
                    <a:pos x="384" y="299"/>
                  </a:cxn>
                  <a:cxn ang="0">
                    <a:pos x="295" y="335"/>
                  </a:cxn>
                  <a:cxn ang="0">
                    <a:pos x="0" y="626"/>
                  </a:cxn>
                  <a:cxn ang="0">
                    <a:pos x="0" y="660"/>
                  </a:cxn>
                  <a:cxn ang="0">
                    <a:pos x="406" y="396"/>
                  </a:cxn>
                  <a:cxn ang="0">
                    <a:pos x="754" y="51"/>
                  </a:cxn>
                  <a:cxn ang="0">
                    <a:pos x="754" y="0"/>
                  </a:cxn>
                  <a:cxn ang="0">
                    <a:pos x="384" y="299"/>
                  </a:cxn>
                </a:cxnLst>
                <a:rect l="0" t="0" r="r" b="b"/>
                <a:pathLst>
                  <a:path w="754" h="1162">
                    <a:moveTo>
                      <a:pt x="734" y="540"/>
                    </a:moveTo>
                    <a:cubicBezTo>
                      <a:pt x="742" y="526"/>
                      <a:pt x="749" y="513"/>
                      <a:pt x="754" y="502"/>
                    </a:cubicBezTo>
                    <a:cubicBezTo>
                      <a:pt x="754" y="553"/>
                      <a:pt x="754" y="553"/>
                      <a:pt x="754" y="553"/>
                    </a:cubicBezTo>
                    <a:cubicBezTo>
                      <a:pt x="727" y="657"/>
                      <a:pt x="647" y="821"/>
                      <a:pt x="406" y="898"/>
                    </a:cubicBezTo>
                    <a:cubicBezTo>
                      <a:pt x="142" y="983"/>
                      <a:pt x="38" y="1089"/>
                      <a:pt x="0" y="1162"/>
                    </a:cubicBezTo>
                    <a:cubicBezTo>
                      <a:pt x="0" y="1128"/>
                      <a:pt x="0" y="1128"/>
                      <a:pt x="0" y="1128"/>
                    </a:cubicBezTo>
                    <a:cubicBezTo>
                      <a:pt x="34" y="1032"/>
                      <a:pt x="127" y="890"/>
                      <a:pt x="384" y="801"/>
                    </a:cubicBezTo>
                    <a:cubicBezTo>
                      <a:pt x="498" y="761"/>
                      <a:pt x="579" y="709"/>
                      <a:pt x="637" y="657"/>
                    </a:cubicBezTo>
                    <a:cubicBezTo>
                      <a:pt x="683" y="615"/>
                      <a:pt x="714" y="574"/>
                      <a:pt x="734" y="540"/>
                    </a:cubicBezTo>
                    <a:close/>
                    <a:moveTo>
                      <a:pt x="384" y="634"/>
                    </a:moveTo>
                    <a:cubicBezTo>
                      <a:pt x="352" y="645"/>
                      <a:pt x="323" y="657"/>
                      <a:pt x="295" y="670"/>
                    </a:cubicBezTo>
                    <a:cubicBezTo>
                      <a:pt x="105" y="758"/>
                      <a:pt x="30" y="877"/>
                      <a:pt x="0" y="961"/>
                    </a:cubicBezTo>
                    <a:cubicBezTo>
                      <a:pt x="0" y="995"/>
                      <a:pt x="0" y="995"/>
                      <a:pt x="0" y="995"/>
                    </a:cubicBezTo>
                    <a:cubicBezTo>
                      <a:pt x="38" y="922"/>
                      <a:pt x="142" y="816"/>
                      <a:pt x="406" y="731"/>
                    </a:cubicBezTo>
                    <a:cubicBezTo>
                      <a:pt x="647" y="654"/>
                      <a:pt x="727" y="490"/>
                      <a:pt x="754" y="386"/>
                    </a:cubicBezTo>
                    <a:cubicBezTo>
                      <a:pt x="754" y="335"/>
                      <a:pt x="754" y="335"/>
                      <a:pt x="754" y="335"/>
                    </a:cubicBezTo>
                    <a:cubicBezTo>
                      <a:pt x="752" y="340"/>
                      <a:pt x="750" y="344"/>
                      <a:pt x="747" y="349"/>
                    </a:cubicBezTo>
                    <a:cubicBezTo>
                      <a:pt x="709" y="424"/>
                      <a:pt x="612" y="554"/>
                      <a:pt x="384" y="634"/>
                    </a:cubicBezTo>
                    <a:close/>
                    <a:moveTo>
                      <a:pt x="506" y="414"/>
                    </a:moveTo>
                    <a:cubicBezTo>
                      <a:pt x="470" y="433"/>
                      <a:pt x="430" y="451"/>
                      <a:pt x="384" y="467"/>
                    </a:cubicBezTo>
                    <a:cubicBezTo>
                      <a:pt x="304" y="495"/>
                      <a:pt x="240" y="528"/>
                      <a:pt x="188" y="563"/>
                    </a:cubicBezTo>
                    <a:cubicBezTo>
                      <a:pt x="99" y="624"/>
                      <a:pt x="48" y="691"/>
                      <a:pt x="19" y="749"/>
                    </a:cubicBezTo>
                    <a:cubicBezTo>
                      <a:pt x="11" y="765"/>
                      <a:pt x="5" y="780"/>
                      <a:pt x="0" y="794"/>
                    </a:cubicBezTo>
                    <a:cubicBezTo>
                      <a:pt x="0" y="828"/>
                      <a:pt x="0" y="828"/>
                      <a:pt x="0" y="828"/>
                    </a:cubicBezTo>
                    <a:cubicBezTo>
                      <a:pt x="38" y="755"/>
                      <a:pt x="142" y="649"/>
                      <a:pt x="406" y="564"/>
                    </a:cubicBezTo>
                    <a:cubicBezTo>
                      <a:pt x="647" y="487"/>
                      <a:pt x="727" y="323"/>
                      <a:pt x="754" y="219"/>
                    </a:cubicBezTo>
                    <a:cubicBezTo>
                      <a:pt x="754" y="168"/>
                      <a:pt x="754" y="168"/>
                      <a:pt x="754" y="168"/>
                    </a:cubicBezTo>
                    <a:cubicBezTo>
                      <a:pt x="728" y="226"/>
                      <a:pt x="660" y="331"/>
                      <a:pt x="506" y="414"/>
                    </a:cubicBezTo>
                    <a:close/>
                    <a:moveTo>
                      <a:pt x="384" y="299"/>
                    </a:moveTo>
                    <a:cubicBezTo>
                      <a:pt x="352" y="310"/>
                      <a:pt x="322" y="322"/>
                      <a:pt x="295" y="335"/>
                    </a:cubicBezTo>
                    <a:cubicBezTo>
                      <a:pt x="105" y="423"/>
                      <a:pt x="30" y="542"/>
                      <a:pt x="0" y="626"/>
                    </a:cubicBezTo>
                    <a:cubicBezTo>
                      <a:pt x="0" y="660"/>
                      <a:pt x="0" y="660"/>
                      <a:pt x="0" y="660"/>
                    </a:cubicBezTo>
                    <a:cubicBezTo>
                      <a:pt x="38" y="587"/>
                      <a:pt x="142" y="481"/>
                      <a:pt x="406" y="396"/>
                    </a:cubicBezTo>
                    <a:cubicBezTo>
                      <a:pt x="647" y="318"/>
                      <a:pt x="727" y="155"/>
                      <a:pt x="754" y="51"/>
                    </a:cubicBezTo>
                    <a:cubicBezTo>
                      <a:pt x="754" y="0"/>
                      <a:pt x="754" y="0"/>
                      <a:pt x="754" y="0"/>
                    </a:cubicBezTo>
                    <a:cubicBezTo>
                      <a:pt x="721" y="71"/>
                      <a:pt x="627" y="214"/>
                      <a:pt x="384" y="299"/>
                    </a:cubicBezTo>
                    <a:close/>
                  </a:path>
                </a:pathLst>
              </a:custGeom>
              <a:solidFill>
                <a:srgbClr val="FFFFFF"/>
              </a:solidFill>
              <a:ln w="9525">
                <a:noFill/>
                <a:round/>
                <a:headEnd/>
                <a:tailEnd/>
              </a:ln>
            </p:spPr>
            <p:txBody>
              <a:bodyPr/>
              <a:lstStyle/>
              <a:p>
                <a:endParaRPr lang="en-AU" sz="1800" dirty="0">
                  <a:solidFill>
                    <a:prstClr val="black"/>
                  </a:solidFill>
                </a:endParaRPr>
              </a:p>
            </p:txBody>
          </p:sp>
          <p:sp>
            <p:nvSpPr>
              <p:cNvPr id="10" name="Freeform 67"/>
              <p:cNvSpPr>
                <a:spLocks noEditPoints="1"/>
              </p:cNvSpPr>
              <p:nvPr/>
            </p:nvSpPr>
            <p:spPr bwMode="gray">
              <a:xfrm>
                <a:off x="657" y="663"/>
                <a:ext cx="712" cy="2052"/>
              </a:xfrm>
              <a:custGeom>
                <a:avLst/>
                <a:gdLst/>
                <a:ahLst/>
                <a:cxnLst>
                  <a:cxn ang="0">
                    <a:pos x="754" y="1079"/>
                  </a:cxn>
                  <a:cxn ang="0">
                    <a:pos x="754" y="2173"/>
                  </a:cxn>
                  <a:cxn ang="0">
                    <a:pos x="377" y="1805"/>
                  </a:cxn>
                  <a:cxn ang="0">
                    <a:pos x="0" y="2173"/>
                  </a:cxn>
                  <a:cxn ang="0">
                    <a:pos x="0" y="1688"/>
                  </a:cxn>
                  <a:cxn ang="0">
                    <a:pos x="406" y="1424"/>
                  </a:cxn>
                  <a:cxn ang="0">
                    <a:pos x="754" y="1079"/>
                  </a:cxn>
                  <a:cxn ang="0">
                    <a:pos x="406" y="1257"/>
                  </a:cxn>
                  <a:cxn ang="0">
                    <a:pos x="0" y="1521"/>
                  </a:cxn>
                  <a:cxn ang="0">
                    <a:pos x="0" y="1654"/>
                  </a:cxn>
                  <a:cxn ang="0">
                    <a:pos x="0" y="1654"/>
                  </a:cxn>
                  <a:cxn ang="0">
                    <a:pos x="384" y="1327"/>
                  </a:cxn>
                  <a:cxn ang="0">
                    <a:pos x="637" y="1183"/>
                  </a:cxn>
                  <a:cxn ang="0">
                    <a:pos x="734" y="1066"/>
                  </a:cxn>
                  <a:cxn ang="0">
                    <a:pos x="754" y="1028"/>
                  </a:cxn>
                  <a:cxn ang="0">
                    <a:pos x="754" y="1028"/>
                  </a:cxn>
                  <a:cxn ang="0">
                    <a:pos x="754" y="912"/>
                  </a:cxn>
                  <a:cxn ang="0">
                    <a:pos x="406" y="1257"/>
                  </a:cxn>
                  <a:cxn ang="0">
                    <a:pos x="406" y="1090"/>
                  </a:cxn>
                  <a:cxn ang="0">
                    <a:pos x="0" y="1354"/>
                  </a:cxn>
                  <a:cxn ang="0">
                    <a:pos x="0" y="1487"/>
                  </a:cxn>
                  <a:cxn ang="0">
                    <a:pos x="295" y="1196"/>
                  </a:cxn>
                  <a:cxn ang="0">
                    <a:pos x="384" y="1160"/>
                  </a:cxn>
                  <a:cxn ang="0">
                    <a:pos x="747" y="875"/>
                  </a:cxn>
                  <a:cxn ang="0">
                    <a:pos x="754" y="861"/>
                  </a:cxn>
                  <a:cxn ang="0">
                    <a:pos x="754" y="745"/>
                  </a:cxn>
                  <a:cxn ang="0">
                    <a:pos x="406" y="1090"/>
                  </a:cxn>
                  <a:cxn ang="0">
                    <a:pos x="295" y="861"/>
                  </a:cxn>
                  <a:cxn ang="0">
                    <a:pos x="384" y="825"/>
                  </a:cxn>
                  <a:cxn ang="0">
                    <a:pos x="754" y="526"/>
                  </a:cxn>
                  <a:cxn ang="0">
                    <a:pos x="754" y="526"/>
                  </a:cxn>
                  <a:cxn ang="0">
                    <a:pos x="754" y="0"/>
                  </a:cxn>
                  <a:cxn ang="0">
                    <a:pos x="0" y="0"/>
                  </a:cxn>
                  <a:cxn ang="0">
                    <a:pos x="0" y="1152"/>
                  </a:cxn>
                  <a:cxn ang="0">
                    <a:pos x="295" y="861"/>
                  </a:cxn>
                  <a:cxn ang="0">
                    <a:pos x="406" y="922"/>
                  </a:cxn>
                  <a:cxn ang="0">
                    <a:pos x="0" y="1186"/>
                  </a:cxn>
                  <a:cxn ang="0">
                    <a:pos x="0" y="1320"/>
                  </a:cxn>
                  <a:cxn ang="0">
                    <a:pos x="0" y="1320"/>
                  </a:cxn>
                  <a:cxn ang="0">
                    <a:pos x="19" y="1275"/>
                  </a:cxn>
                  <a:cxn ang="0">
                    <a:pos x="188" y="1089"/>
                  </a:cxn>
                  <a:cxn ang="0">
                    <a:pos x="384" y="993"/>
                  </a:cxn>
                  <a:cxn ang="0">
                    <a:pos x="506" y="940"/>
                  </a:cxn>
                  <a:cxn ang="0">
                    <a:pos x="754" y="694"/>
                  </a:cxn>
                  <a:cxn ang="0">
                    <a:pos x="754" y="577"/>
                  </a:cxn>
                  <a:cxn ang="0">
                    <a:pos x="406" y="922"/>
                  </a:cxn>
                </a:cxnLst>
                <a:rect l="0" t="0" r="r" b="b"/>
                <a:pathLst>
                  <a:path w="754" h="2173">
                    <a:moveTo>
                      <a:pt x="754" y="1079"/>
                    </a:moveTo>
                    <a:cubicBezTo>
                      <a:pt x="754" y="2173"/>
                      <a:pt x="754" y="2173"/>
                      <a:pt x="754" y="2173"/>
                    </a:cubicBezTo>
                    <a:cubicBezTo>
                      <a:pt x="377" y="1805"/>
                      <a:pt x="377" y="1805"/>
                      <a:pt x="377" y="1805"/>
                    </a:cubicBezTo>
                    <a:cubicBezTo>
                      <a:pt x="0" y="2173"/>
                      <a:pt x="0" y="2173"/>
                      <a:pt x="0" y="2173"/>
                    </a:cubicBezTo>
                    <a:cubicBezTo>
                      <a:pt x="0" y="1688"/>
                      <a:pt x="0" y="1688"/>
                      <a:pt x="0" y="1688"/>
                    </a:cubicBezTo>
                    <a:cubicBezTo>
                      <a:pt x="38" y="1615"/>
                      <a:pt x="142" y="1509"/>
                      <a:pt x="406" y="1424"/>
                    </a:cubicBezTo>
                    <a:cubicBezTo>
                      <a:pt x="647" y="1347"/>
                      <a:pt x="727" y="1183"/>
                      <a:pt x="754" y="1079"/>
                    </a:cubicBezTo>
                    <a:close/>
                    <a:moveTo>
                      <a:pt x="406" y="1257"/>
                    </a:moveTo>
                    <a:cubicBezTo>
                      <a:pt x="142" y="1342"/>
                      <a:pt x="38" y="1448"/>
                      <a:pt x="0" y="1521"/>
                    </a:cubicBezTo>
                    <a:cubicBezTo>
                      <a:pt x="0" y="1654"/>
                      <a:pt x="0" y="1654"/>
                      <a:pt x="0" y="1654"/>
                    </a:cubicBezTo>
                    <a:cubicBezTo>
                      <a:pt x="0" y="1654"/>
                      <a:pt x="0" y="1654"/>
                      <a:pt x="0" y="1654"/>
                    </a:cubicBezTo>
                    <a:cubicBezTo>
                      <a:pt x="34" y="1558"/>
                      <a:pt x="127" y="1416"/>
                      <a:pt x="384" y="1327"/>
                    </a:cubicBezTo>
                    <a:cubicBezTo>
                      <a:pt x="498" y="1287"/>
                      <a:pt x="579" y="1235"/>
                      <a:pt x="637" y="1183"/>
                    </a:cubicBezTo>
                    <a:cubicBezTo>
                      <a:pt x="683" y="1141"/>
                      <a:pt x="714" y="1100"/>
                      <a:pt x="734" y="1066"/>
                    </a:cubicBezTo>
                    <a:cubicBezTo>
                      <a:pt x="742" y="1052"/>
                      <a:pt x="749" y="1039"/>
                      <a:pt x="754" y="1028"/>
                    </a:cubicBezTo>
                    <a:cubicBezTo>
                      <a:pt x="754" y="1028"/>
                      <a:pt x="754" y="1028"/>
                      <a:pt x="754" y="1028"/>
                    </a:cubicBezTo>
                    <a:cubicBezTo>
                      <a:pt x="754" y="912"/>
                      <a:pt x="754" y="912"/>
                      <a:pt x="754" y="912"/>
                    </a:cubicBezTo>
                    <a:cubicBezTo>
                      <a:pt x="727" y="1016"/>
                      <a:pt x="647" y="1180"/>
                      <a:pt x="406" y="1257"/>
                    </a:cubicBezTo>
                    <a:close/>
                    <a:moveTo>
                      <a:pt x="406" y="1090"/>
                    </a:moveTo>
                    <a:cubicBezTo>
                      <a:pt x="142" y="1175"/>
                      <a:pt x="38" y="1281"/>
                      <a:pt x="0" y="1354"/>
                    </a:cubicBezTo>
                    <a:cubicBezTo>
                      <a:pt x="0" y="1487"/>
                      <a:pt x="0" y="1487"/>
                      <a:pt x="0" y="1487"/>
                    </a:cubicBezTo>
                    <a:cubicBezTo>
                      <a:pt x="30" y="1403"/>
                      <a:pt x="105" y="1284"/>
                      <a:pt x="295" y="1196"/>
                    </a:cubicBezTo>
                    <a:cubicBezTo>
                      <a:pt x="323" y="1183"/>
                      <a:pt x="352" y="1171"/>
                      <a:pt x="384" y="1160"/>
                    </a:cubicBezTo>
                    <a:cubicBezTo>
                      <a:pt x="612" y="1080"/>
                      <a:pt x="709" y="950"/>
                      <a:pt x="747" y="875"/>
                    </a:cubicBezTo>
                    <a:cubicBezTo>
                      <a:pt x="750" y="870"/>
                      <a:pt x="752" y="866"/>
                      <a:pt x="754" y="861"/>
                    </a:cubicBezTo>
                    <a:cubicBezTo>
                      <a:pt x="754" y="745"/>
                      <a:pt x="754" y="745"/>
                      <a:pt x="754" y="745"/>
                    </a:cubicBezTo>
                    <a:cubicBezTo>
                      <a:pt x="727" y="849"/>
                      <a:pt x="647" y="1013"/>
                      <a:pt x="406" y="1090"/>
                    </a:cubicBezTo>
                    <a:close/>
                    <a:moveTo>
                      <a:pt x="295" y="861"/>
                    </a:moveTo>
                    <a:cubicBezTo>
                      <a:pt x="322" y="848"/>
                      <a:pt x="352" y="836"/>
                      <a:pt x="384" y="825"/>
                    </a:cubicBezTo>
                    <a:cubicBezTo>
                      <a:pt x="627" y="740"/>
                      <a:pt x="721" y="597"/>
                      <a:pt x="754" y="526"/>
                    </a:cubicBezTo>
                    <a:cubicBezTo>
                      <a:pt x="754" y="526"/>
                      <a:pt x="754" y="526"/>
                      <a:pt x="754" y="526"/>
                    </a:cubicBezTo>
                    <a:cubicBezTo>
                      <a:pt x="754" y="0"/>
                      <a:pt x="754" y="0"/>
                      <a:pt x="754" y="0"/>
                    </a:cubicBezTo>
                    <a:cubicBezTo>
                      <a:pt x="0" y="0"/>
                      <a:pt x="0" y="0"/>
                      <a:pt x="0" y="0"/>
                    </a:cubicBezTo>
                    <a:cubicBezTo>
                      <a:pt x="0" y="1152"/>
                      <a:pt x="0" y="1152"/>
                      <a:pt x="0" y="1152"/>
                    </a:cubicBezTo>
                    <a:cubicBezTo>
                      <a:pt x="30" y="1068"/>
                      <a:pt x="105" y="949"/>
                      <a:pt x="295" y="861"/>
                    </a:cubicBezTo>
                    <a:close/>
                    <a:moveTo>
                      <a:pt x="406" y="922"/>
                    </a:moveTo>
                    <a:cubicBezTo>
                      <a:pt x="142" y="1007"/>
                      <a:pt x="38" y="1113"/>
                      <a:pt x="0" y="1186"/>
                    </a:cubicBezTo>
                    <a:cubicBezTo>
                      <a:pt x="0" y="1320"/>
                      <a:pt x="0" y="1320"/>
                      <a:pt x="0" y="1320"/>
                    </a:cubicBezTo>
                    <a:cubicBezTo>
                      <a:pt x="0" y="1320"/>
                      <a:pt x="0" y="1320"/>
                      <a:pt x="0" y="1320"/>
                    </a:cubicBezTo>
                    <a:cubicBezTo>
                      <a:pt x="5" y="1306"/>
                      <a:pt x="11" y="1291"/>
                      <a:pt x="19" y="1275"/>
                    </a:cubicBezTo>
                    <a:cubicBezTo>
                      <a:pt x="48" y="1217"/>
                      <a:pt x="99" y="1150"/>
                      <a:pt x="188" y="1089"/>
                    </a:cubicBezTo>
                    <a:cubicBezTo>
                      <a:pt x="240" y="1054"/>
                      <a:pt x="304" y="1021"/>
                      <a:pt x="384" y="993"/>
                    </a:cubicBezTo>
                    <a:cubicBezTo>
                      <a:pt x="430" y="977"/>
                      <a:pt x="470" y="959"/>
                      <a:pt x="506" y="940"/>
                    </a:cubicBezTo>
                    <a:cubicBezTo>
                      <a:pt x="660" y="857"/>
                      <a:pt x="728" y="752"/>
                      <a:pt x="754" y="694"/>
                    </a:cubicBezTo>
                    <a:cubicBezTo>
                      <a:pt x="754" y="577"/>
                      <a:pt x="754" y="577"/>
                      <a:pt x="754" y="577"/>
                    </a:cubicBezTo>
                    <a:cubicBezTo>
                      <a:pt x="727" y="681"/>
                      <a:pt x="647" y="844"/>
                      <a:pt x="406" y="922"/>
                    </a:cubicBezTo>
                    <a:close/>
                  </a:path>
                </a:pathLst>
              </a:custGeom>
              <a:solidFill>
                <a:srgbClr val="0071B9"/>
              </a:solidFill>
              <a:ln w="9525">
                <a:noFill/>
                <a:round/>
                <a:headEnd/>
                <a:tailEnd/>
              </a:ln>
            </p:spPr>
            <p:txBody>
              <a:bodyPr/>
              <a:lstStyle/>
              <a:p>
                <a:endParaRPr lang="en-AU" sz="1800" dirty="0">
                  <a:solidFill>
                    <a:prstClr val="black"/>
                  </a:solidFill>
                </a:endParaRPr>
              </a:p>
            </p:txBody>
          </p:sp>
        </p:grpSp>
        <p:sp>
          <p:nvSpPr>
            <p:cNvPr id="11" name="Freeform 84"/>
            <p:cNvSpPr>
              <a:spLocks noEditPoints="1"/>
            </p:cNvSpPr>
            <p:nvPr userDrawn="1"/>
          </p:nvSpPr>
          <p:spPr bwMode="gray">
            <a:xfrm>
              <a:off x="7437120" y="289559"/>
              <a:ext cx="1044893" cy="436721"/>
            </a:xfrm>
            <a:custGeom>
              <a:avLst/>
              <a:gdLst/>
              <a:ahLst/>
              <a:cxnLst>
                <a:cxn ang="0">
                  <a:pos x="502" y="289"/>
                </a:cxn>
                <a:cxn ang="0">
                  <a:pos x="66" y="57"/>
                </a:cxn>
                <a:cxn ang="0">
                  <a:pos x="136" y="57"/>
                </a:cxn>
                <a:cxn ang="0">
                  <a:pos x="673" y="568"/>
                </a:cxn>
                <a:cxn ang="0">
                  <a:pos x="719" y="177"/>
                </a:cxn>
                <a:cxn ang="0">
                  <a:pos x="876" y="276"/>
                </a:cxn>
                <a:cxn ang="0">
                  <a:pos x="776" y="347"/>
                </a:cxn>
                <a:cxn ang="0">
                  <a:pos x="963" y="133"/>
                </a:cxn>
                <a:cxn ang="0">
                  <a:pos x="962" y="560"/>
                </a:cxn>
                <a:cxn ang="0">
                  <a:pos x="963" y="133"/>
                </a:cxn>
                <a:cxn ang="0">
                  <a:pos x="1011" y="0"/>
                </a:cxn>
                <a:cxn ang="0">
                  <a:pos x="1236" y="510"/>
                </a:cxn>
                <a:cxn ang="0">
                  <a:pos x="1298" y="510"/>
                </a:cxn>
                <a:cxn ang="0">
                  <a:pos x="1426" y="126"/>
                </a:cxn>
                <a:cxn ang="0">
                  <a:pos x="1529" y="184"/>
                </a:cxn>
                <a:cxn ang="0">
                  <a:pos x="1571" y="692"/>
                </a:cxn>
                <a:cxn ang="0">
                  <a:pos x="1906" y="133"/>
                </a:cxn>
                <a:cxn ang="0">
                  <a:pos x="1590" y="184"/>
                </a:cxn>
                <a:cxn ang="0">
                  <a:pos x="219" y="731"/>
                </a:cxn>
                <a:cxn ang="0">
                  <a:pos x="422" y="1290"/>
                </a:cxn>
                <a:cxn ang="0">
                  <a:pos x="0" y="1234"/>
                </a:cxn>
                <a:cxn ang="0">
                  <a:pos x="353" y="1077"/>
                </a:cxn>
                <a:cxn ang="0">
                  <a:pos x="668" y="1300"/>
                </a:cxn>
                <a:cxn ang="0">
                  <a:pos x="883" y="1240"/>
                </a:cxn>
                <a:cxn ang="0">
                  <a:pos x="822" y="1053"/>
                </a:cxn>
                <a:cxn ang="0">
                  <a:pos x="499" y="863"/>
                </a:cxn>
                <a:cxn ang="0">
                  <a:pos x="1114" y="1096"/>
                </a:cxn>
                <a:cxn ang="0">
                  <a:pos x="1023" y="1151"/>
                </a:cxn>
                <a:cxn ang="0">
                  <a:pos x="1166" y="1299"/>
                </a:cxn>
                <a:cxn ang="0">
                  <a:pos x="1206" y="937"/>
                </a:cxn>
                <a:cxn ang="0">
                  <a:pos x="1239" y="931"/>
                </a:cxn>
                <a:cxn ang="0">
                  <a:pos x="1401" y="1213"/>
                </a:cxn>
                <a:cxn ang="0">
                  <a:pos x="1462" y="1192"/>
                </a:cxn>
                <a:cxn ang="0">
                  <a:pos x="1462" y="756"/>
                </a:cxn>
                <a:cxn ang="0">
                  <a:pos x="1605" y="913"/>
                </a:cxn>
                <a:cxn ang="0">
                  <a:pos x="1802" y="1290"/>
                </a:cxn>
                <a:cxn ang="0">
                  <a:pos x="1904" y="923"/>
                </a:cxn>
                <a:cxn ang="0">
                  <a:pos x="1729" y="863"/>
                </a:cxn>
                <a:cxn ang="0">
                  <a:pos x="1895" y="1169"/>
                </a:cxn>
                <a:cxn ang="0">
                  <a:pos x="1976" y="981"/>
                </a:cxn>
                <a:cxn ang="0">
                  <a:pos x="2235" y="1240"/>
                </a:cxn>
                <a:cxn ang="0">
                  <a:pos x="1961" y="1170"/>
                </a:cxn>
                <a:cxn ang="0">
                  <a:pos x="2383" y="756"/>
                </a:cxn>
                <a:cxn ang="0">
                  <a:pos x="2501" y="1240"/>
                </a:cxn>
                <a:cxn ang="0">
                  <a:pos x="2527" y="863"/>
                </a:cxn>
                <a:cxn ang="0">
                  <a:pos x="2527" y="1290"/>
                </a:cxn>
                <a:cxn ang="0">
                  <a:pos x="2527" y="863"/>
                </a:cxn>
                <a:cxn ang="0">
                  <a:pos x="2576" y="729"/>
                </a:cxn>
                <a:cxn ang="0">
                  <a:pos x="2730" y="1169"/>
                </a:cxn>
                <a:cxn ang="0">
                  <a:pos x="2811" y="981"/>
                </a:cxn>
                <a:cxn ang="0">
                  <a:pos x="3070" y="1240"/>
                </a:cxn>
                <a:cxn ang="0">
                  <a:pos x="2797" y="1170"/>
                </a:cxn>
              </a:cxnLst>
              <a:rect l="0" t="0" r="r" b="b"/>
              <a:pathLst>
                <a:path w="3130" h="1300">
                  <a:moveTo>
                    <a:pt x="66" y="57"/>
                  </a:moveTo>
                  <a:cubicBezTo>
                    <a:pt x="0" y="57"/>
                    <a:pt x="0" y="57"/>
                    <a:pt x="0" y="57"/>
                  </a:cubicBezTo>
                  <a:cubicBezTo>
                    <a:pt x="0" y="1"/>
                    <a:pt x="0" y="1"/>
                    <a:pt x="0" y="1"/>
                  </a:cubicBezTo>
                  <a:cubicBezTo>
                    <a:pt x="236" y="1"/>
                    <a:pt x="236" y="1"/>
                    <a:pt x="236" y="1"/>
                  </a:cubicBezTo>
                  <a:cubicBezTo>
                    <a:pt x="408" y="1"/>
                    <a:pt x="502" y="109"/>
                    <a:pt x="502" y="289"/>
                  </a:cubicBezTo>
                  <a:cubicBezTo>
                    <a:pt x="502" y="449"/>
                    <a:pt x="398" y="560"/>
                    <a:pt x="249" y="560"/>
                  </a:cubicBezTo>
                  <a:cubicBezTo>
                    <a:pt x="0" y="560"/>
                    <a:pt x="0" y="560"/>
                    <a:pt x="0" y="560"/>
                  </a:cubicBezTo>
                  <a:cubicBezTo>
                    <a:pt x="0" y="505"/>
                    <a:pt x="0" y="505"/>
                    <a:pt x="0" y="505"/>
                  </a:cubicBezTo>
                  <a:cubicBezTo>
                    <a:pt x="66" y="505"/>
                    <a:pt x="66" y="505"/>
                    <a:pt x="66" y="505"/>
                  </a:cubicBezTo>
                  <a:lnTo>
                    <a:pt x="66" y="57"/>
                  </a:lnTo>
                  <a:close/>
                  <a:moveTo>
                    <a:pt x="136" y="505"/>
                  </a:moveTo>
                  <a:cubicBezTo>
                    <a:pt x="212" y="505"/>
                    <a:pt x="212" y="505"/>
                    <a:pt x="212" y="505"/>
                  </a:cubicBezTo>
                  <a:cubicBezTo>
                    <a:pt x="404" y="505"/>
                    <a:pt x="427" y="384"/>
                    <a:pt x="427" y="285"/>
                  </a:cubicBezTo>
                  <a:cubicBezTo>
                    <a:pt x="427" y="128"/>
                    <a:pt x="364" y="57"/>
                    <a:pt x="225" y="57"/>
                  </a:cubicBezTo>
                  <a:cubicBezTo>
                    <a:pt x="136" y="57"/>
                    <a:pt x="136" y="57"/>
                    <a:pt x="136" y="57"/>
                  </a:cubicBezTo>
                  <a:lnTo>
                    <a:pt x="136" y="505"/>
                  </a:lnTo>
                  <a:close/>
                  <a:moveTo>
                    <a:pt x="936" y="560"/>
                  </a:moveTo>
                  <a:cubicBezTo>
                    <a:pt x="815" y="560"/>
                    <a:pt x="815" y="560"/>
                    <a:pt x="815" y="560"/>
                  </a:cubicBezTo>
                  <a:cubicBezTo>
                    <a:pt x="815" y="485"/>
                    <a:pt x="815" y="485"/>
                    <a:pt x="815" y="485"/>
                  </a:cubicBezTo>
                  <a:cubicBezTo>
                    <a:pt x="781" y="538"/>
                    <a:pt x="735" y="568"/>
                    <a:pt x="673" y="568"/>
                  </a:cubicBezTo>
                  <a:cubicBezTo>
                    <a:pt x="593" y="568"/>
                    <a:pt x="536" y="513"/>
                    <a:pt x="536" y="440"/>
                  </a:cubicBezTo>
                  <a:cubicBezTo>
                    <a:pt x="536" y="359"/>
                    <a:pt x="607" y="318"/>
                    <a:pt x="775" y="303"/>
                  </a:cubicBezTo>
                  <a:cubicBezTo>
                    <a:pt x="780" y="302"/>
                    <a:pt x="798" y="300"/>
                    <a:pt x="815" y="299"/>
                  </a:cubicBezTo>
                  <a:cubicBezTo>
                    <a:pt x="815" y="255"/>
                    <a:pt x="815" y="255"/>
                    <a:pt x="815" y="255"/>
                  </a:cubicBezTo>
                  <a:cubicBezTo>
                    <a:pt x="815" y="207"/>
                    <a:pt x="777" y="177"/>
                    <a:pt x="719" y="177"/>
                  </a:cubicBezTo>
                  <a:cubicBezTo>
                    <a:pt x="657" y="177"/>
                    <a:pt x="629" y="197"/>
                    <a:pt x="616" y="252"/>
                  </a:cubicBezTo>
                  <a:cubicBezTo>
                    <a:pt x="552" y="252"/>
                    <a:pt x="552" y="252"/>
                    <a:pt x="552" y="252"/>
                  </a:cubicBezTo>
                  <a:cubicBezTo>
                    <a:pt x="562" y="209"/>
                    <a:pt x="574" y="187"/>
                    <a:pt x="600" y="165"/>
                  </a:cubicBezTo>
                  <a:cubicBezTo>
                    <a:pt x="628" y="141"/>
                    <a:pt x="668" y="128"/>
                    <a:pt x="714" y="128"/>
                  </a:cubicBezTo>
                  <a:cubicBezTo>
                    <a:pt x="801" y="128"/>
                    <a:pt x="876" y="169"/>
                    <a:pt x="876" y="276"/>
                  </a:cubicBezTo>
                  <a:cubicBezTo>
                    <a:pt x="876" y="510"/>
                    <a:pt x="876" y="510"/>
                    <a:pt x="876" y="510"/>
                  </a:cubicBezTo>
                  <a:cubicBezTo>
                    <a:pt x="936" y="510"/>
                    <a:pt x="936" y="510"/>
                    <a:pt x="936" y="510"/>
                  </a:cubicBezTo>
                  <a:lnTo>
                    <a:pt x="936" y="560"/>
                  </a:lnTo>
                  <a:close/>
                  <a:moveTo>
                    <a:pt x="815" y="342"/>
                  </a:moveTo>
                  <a:cubicBezTo>
                    <a:pt x="776" y="347"/>
                    <a:pt x="776" y="347"/>
                    <a:pt x="776" y="347"/>
                  </a:cubicBezTo>
                  <a:cubicBezTo>
                    <a:pt x="646" y="363"/>
                    <a:pt x="602" y="387"/>
                    <a:pt x="602" y="440"/>
                  </a:cubicBezTo>
                  <a:cubicBezTo>
                    <a:pt x="602" y="485"/>
                    <a:pt x="641" y="521"/>
                    <a:pt x="690" y="521"/>
                  </a:cubicBezTo>
                  <a:cubicBezTo>
                    <a:pt x="765" y="521"/>
                    <a:pt x="815" y="450"/>
                    <a:pt x="815" y="411"/>
                  </a:cubicBezTo>
                  <a:lnTo>
                    <a:pt x="815" y="342"/>
                  </a:lnTo>
                  <a:close/>
                  <a:moveTo>
                    <a:pt x="963" y="133"/>
                  </a:moveTo>
                  <a:cubicBezTo>
                    <a:pt x="1087" y="133"/>
                    <a:pt x="1087" y="133"/>
                    <a:pt x="1087" y="133"/>
                  </a:cubicBezTo>
                  <a:cubicBezTo>
                    <a:pt x="1087" y="510"/>
                    <a:pt x="1087" y="510"/>
                    <a:pt x="1087" y="510"/>
                  </a:cubicBezTo>
                  <a:cubicBezTo>
                    <a:pt x="1148" y="510"/>
                    <a:pt x="1148" y="510"/>
                    <a:pt x="1148" y="510"/>
                  </a:cubicBezTo>
                  <a:cubicBezTo>
                    <a:pt x="1148" y="560"/>
                    <a:pt x="1148" y="560"/>
                    <a:pt x="1148" y="560"/>
                  </a:cubicBezTo>
                  <a:cubicBezTo>
                    <a:pt x="962" y="560"/>
                    <a:pt x="962" y="560"/>
                    <a:pt x="962" y="560"/>
                  </a:cubicBezTo>
                  <a:cubicBezTo>
                    <a:pt x="962" y="510"/>
                    <a:pt x="962" y="510"/>
                    <a:pt x="962" y="510"/>
                  </a:cubicBezTo>
                  <a:cubicBezTo>
                    <a:pt x="1026" y="510"/>
                    <a:pt x="1026" y="510"/>
                    <a:pt x="1026" y="510"/>
                  </a:cubicBezTo>
                  <a:cubicBezTo>
                    <a:pt x="1026" y="184"/>
                    <a:pt x="1026" y="184"/>
                    <a:pt x="1026" y="184"/>
                  </a:cubicBezTo>
                  <a:cubicBezTo>
                    <a:pt x="963" y="184"/>
                    <a:pt x="963" y="184"/>
                    <a:pt x="963" y="184"/>
                  </a:cubicBezTo>
                  <a:lnTo>
                    <a:pt x="963" y="133"/>
                  </a:lnTo>
                  <a:close/>
                  <a:moveTo>
                    <a:pt x="1011" y="0"/>
                  </a:moveTo>
                  <a:cubicBezTo>
                    <a:pt x="1083" y="0"/>
                    <a:pt x="1083" y="0"/>
                    <a:pt x="1083" y="0"/>
                  </a:cubicBezTo>
                  <a:cubicBezTo>
                    <a:pt x="1083" y="72"/>
                    <a:pt x="1083" y="72"/>
                    <a:pt x="1083" y="72"/>
                  </a:cubicBezTo>
                  <a:cubicBezTo>
                    <a:pt x="1011" y="72"/>
                    <a:pt x="1011" y="72"/>
                    <a:pt x="1011" y="72"/>
                  </a:cubicBezTo>
                  <a:lnTo>
                    <a:pt x="1011" y="0"/>
                  </a:lnTo>
                  <a:close/>
                  <a:moveTo>
                    <a:pt x="1298" y="133"/>
                  </a:moveTo>
                  <a:cubicBezTo>
                    <a:pt x="1173" y="133"/>
                    <a:pt x="1173" y="133"/>
                    <a:pt x="1173" y="133"/>
                  </a:cubicBezTo>
                  <a:cubicBezTo>
                    <a:pt x="1173" y="184"/>
                    <a:pt x="1173" y="184"/>
                    <a:pt x="1173" y="184"/>
                  </a:cubicBezTo>
                  <a:cubicBezTo>
                    <a:pt x="1236" y="184"/>
                    <a:pt x="1236" y="184"/>
                    <a:pt x="1236" y="184"/>
                  </a:cubicBezTo>
                  <a:cubicBezTo>
                    <a:pt x="1236" y="510"/>
                    <a:pt x="1236" y="510"/>
                    <a:pt x="1236" y="510"/>
                  </a:cubicBezTo>
                  <a:cubicBezTo>
                    <a:pt x="1175" y="510"/>
                    <a:pt x="1175" y="510"/>
                    <a:pt x="1175" y="510"/>
                  </a:cubicBezTo>
                  <a:cubicBezTo>
                    <a:pt x="1175" y="560"/>
                    <a:pt x="1175" y="560"/>
                    <a:pt x="1175" y="560"/>
                  </a:cubicBezTo>
                  <a:cubicBezTo>
                    <a:pt x="1370" y="560"/>
                    <a:pt x="1370" y="560"/>
                    <a:pt x="1370" y="560"/>
                  </a:cubicBezTo>
                  <a:cubicBezTo>
                    <a:pt x="1370" y="510"/>
                    <a:pt x="1370" y="510"/>
                    <a:pt x="1370" y="510"/>
                  </a:cubicBezTo>
                  <a:cubicBezTo>
                    <a:pt x="1298" y="510"/>
                    <a:pt x="1298" y="510"/>
                    <a:pt x="1298" y="510"/>
                  </a:cubicBezTo>
                  <a:cubicBezTo>
                    <a:pt x="1298" y="314"/>
                    <a:pt x="1298" y="314"/>
                    <a:pt x="1298" y="314"/>
                  </a:cubicBezTo>
                  <a:cubicBezTo>
                    <a:pt x="1298" y="307"/>
                    <a:pt x="1311" y="188"/>
                    <a:pt x="1427" y="188"/>
                  </a:cubicBezTo>
                  <a:cubicBezTo>
                    <a:pt x="1438" y="188"/>
                    <a:pt x="1450" y="189"/>
                    <a:pt x="1472" y="193"/>
                  </a:cubicBezTo>
                  <a:cubicBezTo>
                    <a:pt x="1472" y="131"/>
                    <a:pt x="1472" y="131"/>
                    <a:pt x="1472" y="131"/>
                  </a:cubicBezTo>
                  <a:cubicBezTo>
                    <a:pt x="1450" y="127"/>
                    <a:pt x="1436" y="126"/>
                    <a:pt x="1426" y="126"/>
                  </a:cubicBezTo>
                  <a:cubicBezTo>
                    <a:pt x="1398" y="126"/>
                    <a:pt x="1370" y="136"/>
                    <a:pt x="1348" y="155"/>
                  </a:cubicBezTo>
                  <a:cubicBezTo>
                    <a:pt x="1329" y="173"/>
                    <a:pt x="1318" y="187"/>
                    <a:pt x="1298" y="231"/>
                  </a:cubicBezTo>
                  <a:lnTo>
                    <a:pt x="1298" y="133"/>
                  </a:lnTo>
                  <a:close/>
                  <a:moveTo>
                    <a:pt x="1481" y="184"/>
                  </a:moveTo>
                  <a:cubicBezTo>
                    <a:pt x="1529" y="184"/>
                    <a:pt x="1529" y="184"/>
                    <a:pt x="1529" y="184"/>
                  </a:cubicBezTo>
                  <a:cubicBezTo>
                    <a:pt x="1672" y="569"/>
                    <a:pt x="1672" y="569"/>
                    <a:pt x="1672" y="569"/>
                  </a:cubicBezTo>
                  <a:cubicBezTo>
                    <a:pt x="1650" y="638"/>
                    <a:pt x="1648" y="643"/>
                    <a:pt x="1606" y="643"/>
                  </a:cubicBezTo>
                  <a:cubicBezTo>
                    <a:pt x="1596" y="643"/>
                    <a:pt x="1588" y="643"/>
                    <a:pt x="1552" y="639"/>
                  </a:cubicBezTo>
                  <a:cubicBezTo>
                    <a:pt x="1548" y="690"/>
                    <a:pt x="1548" y="690"/>
                    <a:pt x="1548" y="690"/>
                  </a:cubicBezTo>
                  <a:cubicBezTo>
                    <a:pt x="1571" y="692"/>
                    <a:pt x="1571" y="692"/>
                    <a:pt x="1571" y="692"/>
                  </a:cubicBezTo>
                  <a:cubicBezTo>
                    <a:pt x="1598" y="695"/>
                    <a:pt x="1607" y="696"/>
                    <a:pt x="1625" y="696"/>
                  </a:cubicBezTo>
                  <a:cubicBezTo>
                    <a:pt x="1679" y="696"/>
                    <a:pt x="1692" y="684"/>
                    <a:pt x="1717" y="608"/>
                  </a:cubicBezTo>
                  <a:cubicBezTo>
                    <a:pt x="1859" y="184"/>
                    <a:pt x="1859" y="184"/>
                    <a:pt x="1859" y="184"/>
                  </a:cubicBezTo>
                  <a:cubicBezTo>
                    <a:pt x="1906" y="184"/>
                    <a:pt x="1906" y="184"/>
                    <a:pt x="1906" y="184"/>
                  </a:cubicBezTo>
                  <a:cubicBezTo>
                    <a:pt x="1906" y="133"/>
                    <a:pt x="1906" y="133"/>
                    <a:pt x="1906" y="133"/>
                  </a:cubicBezTo>
                  <a:cubicBezTo>
                    <a:pt x="1747" y="133"/>
                    <a:pt x="1747" y="133"/>
                    <a:pt x="1747" y="133"/>
                  </a:cubicBezTo>
                  <a:cubicBezTo>
                    <a:pt x="1747" y="184"/>
                    <a:pt x="1747" y="184"/>
                    <a:pt x="1747" y="184"/>
                  </a:cubicBezTo>
                  <a:cubicBezTo>
                    <a:pt x="1797" y="184"/>
                    <a:pt x="1797" y="184"/>
                    <a:pt x="1797" y="184"/>
                  </a:cubicBezTo>
                  <a:cubicBezTo>
                    <a:pt x="1699" y="484"/>
                    <a:pt x="1699" y="484"/>
                    <a:pt x="1699" y="484"/>
                  </a:cubicBezTo>
                  <a:cubicBezTo>
                    <a:pt x="1590" y="184"/>
                    <a:pt x="1590" y="184"/>
                    <a:pt x="1590" y="184"/>
                  </a:cubicBezTo>
                  <a:cubicBezTo>
                    <a:pt x="1643" y="184"/>
                    <a:pt x="1643" y="184"/>
                    <a:pt x="1643" y="184"/>
                  </a:cubicBezTo>
                  <a:cubicBezTo>
                    <a:pt x="1643" y="133"/>
                    <a:pt x="1643" y="133"/>
                    <a:pt x="1643" y="133"/>
                  </a:cubicBezTo>
                  <a:cubicBezTo>
                    <a:pt x="1481" y="133"/>
                    <a:pt x="1481" y="133"/>
                    <a:pt x="1481" y="133"/>
                  </a:cubicBezTo>
                  <a:lnTo>
                    <a:pt x="1481" y="184"/>
                  </a:lnTo>
                  <a:close/>
                  <a:moveTo>
                    <a:pt x="219" y="731"/>
                  </a:moveTo>
                  <a:cubicBezTo>
                    <a:pt x="300" y="731"/>
                    <a:pt x="300" y="731"/>
                    <a:pt x="300" y="731"/>
                  </a:cubicBezTo>
                  <a:cubicBezTo>
                    <a:pt x="473" y="1234"/>
                    <a:pt x="473" y="1234"/>
                    <a:pt x="473" y="1234"/>
                  </a:cubicBezTo>
                  <a:cubicBezTo>
                    <a:pt x="526" y="1234"/>
                    <a:pt x="526" y="1234"/>
                    <a:pt x="526" y="1234"/>
                  </a:cubicBezTo>
                  <a:cubicBezTo>
                    <a:pt x="526" y="1290"/>
                    <a:pt x="526" y="1290"/>
                    <a:pt x="526" y="1290"/>
                  </a:cubicBezTo>
                  <a:cubicBezTo>
                    <a:pt x="422" y="1290"/>
                    <a:pt x="422" y="1290"/>
                    <a:pt x="422" y="1290"/>
                  </a:cubicBezTo>
                  <a:cubicBezTo>
                    <a:pt x="371" y="1131"/>
                    <a:pt x="371" y="1131"/>
                    <a:pt x="371" y="1131"/>
                  </a:cubicBezTo>
                  <a:cubicBezTo>
                    <a:pt x="151" y="1131"/>
                    <a:pt x="151" y="1131"/>
                    <a:pt x="151" y="1131"/>
                  </a:cubicBezTo>
                  <a:cubicBezTo>
                    <a:pt x="102" y="1290"/>
                    <a:pt x="102" y="1290"/>
                    <a:pt x="102" y="1290"/>
                  </a:cubicBezTo>
                  <a:cubicBezTo>
                    <a:pt x="0" y="1290"/>
                    <a:pt x="0" y="1290"/>
                    <a:pt x="0" y="1290"/>
                  </a:cubicBezTo>
                  <a:cubicBezTo>
                    <a:pt x="0" y="1234"/>
                    <a:pt x="0" y="1234"/>
                    <a:pt x="0" y="1234"/>
                  </a:cubicBezTo>
                  <a:cubicBezTo>
                    <a:pt x="51" y="1234"/>
                    <a:pt x="51" y="1234"/>
                    <a:pt x="51" y="1234"/>
                  </a:cubicBezTo>
                  <a:lnTo>
                    <a:pt x="219" y="731"/>
                  </a:lnTo>
                  <a:close/>
                  <a:moveTo>
                    <a:pt x="259" y="790"/>
                  </a:moveTo>
                  <a:cubicBezTo>
                    <a:pt x="169" y="1077"/>
                    <a:pt x="169" y="1077"/>
                    <a:pt x="169" y="1077"/>
                  </a:cubicBezTo>
                  <a:cubicBezTo>
                    <a:pt x="353" y="1077"/>
                    <a:pt x="353" y="1077"/>
                    <a:pt x="353" y="1077"/>
                  </a:cubicBezTo>
                  <a:lnTo>
                    <a:pt x="259" y="790"/>
                  </a:lnTo>
                  <a:close/>
                  <a:moveTo>
                    <a:pt x="499" y="913"/>
                  </a:moveTo>
                  <a:cubicBezTo>
                    <a:pt x="556" y="913"/>
                    <a:pt x="556" y="913"/>
                    <a:pt x="556" y="913"/>
                  </a:cubicBezTo>
                  <a:cubicBezTo>
                    <a:pt x="556" y="1169"/>
                    <a:pt x="556" y="1169"/>
                    <a:pt x="556" y="1169"/>
                  </a:cubicBezTo>
                  <a:cubicBezTo>
                    <a:pt x="556" y="1248"/>
                    <a:pt x="601" y="1300"/>
                    <a:pt x="668" y="1300"/>
                  </a:cubicBezTo>
                  <a:cubicBezTo>
                    <a:pt x="754" y="1300"/>
                    <a:pt x="795" y="1242"/>
                    <a:pt x="820" y="1207"/>
                  </a:cubicBezTo>
                  <a:cubicBezTo>
                    <a:pt x="820" y="1290"/>
                    <a:pt x="820" y="1290"/>
                    <a:pt x="820" y="1290"/>
                  </a:cubicBezTo>
                  <a:cubicBezTo>
                    <a:pt x="941" y="1290"/>
                    <a:pt x="941" y="1290"/>
                    <a:pt x="941" y="1290"/>
                  </a:cubicBezTo>
                  <a:cubicBezTo>
                    <a:pt x="941" y="1240"/>
                    <a:pt x="941" y="1240"/>
                    <a:pt x="941" y="1240"/>
                  </a:cubicBezTo>
                  <a:cubicBezTo>
                    <a:pt x="883" y="1240"/>
                    <a:pt x="883" y="1240"/>
                    <a:pt x="883" y="1240"/>
                  </a:cubicBezTo>
                  <a:cubicBezTo>
                    <a:pt x="883" y="863"/>
                    <a:pt x="883" y="863"/>
                    <a:pt x="883" y="863"/>
                  </a:cubicBezTo>
                  <a:cubicBezTo>
                    <a:pt x="763" y="863"/>
                    <a:pt x="763" y="863"/>
                    <a:pt x="763" y="863"/>
                  </a:cubicBezTo>
                  <a:cubicBezTo>
                    <a:pt x="763" y="913"/>
                    <a:pt x="763" y="913"/>
                    <a:pt x="763" y="913"/>
                  </a:cubicBezTo>
                  <a:cubicBezTo>
                    <a:pt x="822" y="913"/>
                    <a:pt x="822" y="913"/>
                    <a:pt x="822" y="913"/>
                  </a:cubicBezTo>
                  <a:cubicBezTo>
                    <a:pt x="822" y="1053"/>
                    <a:pt x="822" y="1053"/>
                    <a:pt x="822" y="1053"/>
                  </a:cubicBezTo>
                  <a:cubicBezTo>
                    <a:pt x="822" y="1139"/>
                    <a:pt x="812" y="1172"/>
                    <a:pt x="777" y="1209"/>
                  </a:cubicBezTo>
                  <a:cubicBezTo>
                    <a:pt x="751" y="1234"/>
                    <a:pt x="721" y="1249"/>
                    <a:pt x="691" y="1249"/>
                  </a:cubicBezTo>
                  <a:cubicBezTo>
                    <a:pt x="646" y="1249"/>
                    <a:pt x="617" y="1213"/>
                    <a:pt x="617" y="1158"/>
                  </a:cubicBezTo>
                  <a:cubicBezTo>
                    <a:pt x="617" y="863"/>
                    <a:pt x="617" y="863"/>
                    <a:pt x="617" y="863"/>
                  </a:cubicBezTo>
                  <a:cubicBezTo>
                    <a:pt x="499" y="863"/>
                    <a:pt x="499" y="863"/>
                    <a:pt x="499" y="863"/>
                  </a:cubicBezTo>
                  <a:lnTo>
                    <a:pt x="499" y="913"/>
                  </a:lnTo>
                  <a:close/>
                  <a:moveTo>
                    <a:pt x="1239" y="931"/>
                  </a:moveTo>
                  <a:cubicBezTo>
                    <a:pt x="1218" y="902"/>
                    <a:pt x="1183" y="856"/>
                    <a:pt x="1109" y="856"/>
                  </a:cubicBezTo>
                  <a:cubicBezTo>
                    <a:pt x="1029" y="856"/>
                    <a:pt x="974" y="908"/>
                    <a:pt x="974" y="981"/>
                  </a:cubicBezTo>
                  <a:cubicBezTo>
                    <a:pt x="974" y="1045"/>
                    <a:pt x="1023" y="1085"/>
                    <a:pt x="1114" y="1096"/>
                  </a:cubicBezTo>
                  <a:cubicBezTo>
                    <a:pt x="1138" y="1099"/>
                    <a:pt x="1138" y="1099"/>
                    <a:pt x="1138" y="1099"/>
                  </a:cubicBezTo>
                  <a:cubicBezTo>
                    <a:pt x="1219" y="1108"/>
                    <a:pt x="1244" y="1124"/>
                    <a:pt x="1244" y="1166"/>
                  </a:cubicBezTo>
                  <a:cubicBezTo>
                    <a:pt x="1244" y="1212"/>
                    <a:pt x="1204" y="1245"/>
                    <a:pt x="1148" y="1245"/>
                  </a:cubicBezTo>
                  <a:cubicBezTo>
                    <a:pt x="1114" y="1245"/>
                    <a:pt x="1085" y="1233"/>
                    <a:pt x="1059" y="1208"/>
                  </a:cubicBezTo>
                  <a:cubicBezTo>
                    <a:pt x="1044" y="1193"/>
                    <a:pt x="1036" y="1181"/>
                    <a:pt x="1023" y="1151"/>
                  </a:cubicBezTo>
                  <a:cubicBezTo>
                    <a:pt x="975" y="1151"/>
                    <a:pt x="975" y="1151"/>
                    <a:pt x="975" y="1151"/>
                  </a:cubicBezTo>
                  <a:cubicBezTo>
                    <a:pt x="975" y="1290"/>
                    <a:pt x="975" y="1290"/>
                    <a:pt x="975" y="1290"/>
                  </a:cubicBezTo>
                  <a:cubicBezTo>
                    <a:pt x="1025" y="1290"/>
                    <a:pt x="1025" y="1290"/>
                    <a:pt x="1025" y="1290"/>
                  </a:cubicBezTo>
                  <a:cubicBezTo>
                    <a:pt x="1025" y="1218"/>
                    <a:pt x="1025" y="1218"/>
                    <a:pt x="1025" y="1218"/>
                  </a:cubicBezTo>
                  <a:cubicBezTo>
                    <a:pt x="1051" y="1252"/>
                    <a:pt x="1087" y="1299"/>
                    <a:pt x="1166" y="1299"/>
                  </a:cubicBezTo>
                  <a:cubicBezTo>
                    <a:pt x="1243" y="1299"/>
                    <a:pt x="1306" y="1238"/>
                    <a:pt x="1306" y="1164"/>
                  </a:cubicBezTo>
                  <a:cubicBezTo>
                    <a:pt x="1306" y="1081"/>
                    <a:pt x="1252" y="1048"/>
                    <a:pt x="1132" y="1034"/>
                  </a:cubicBezTo>
                  <a:cubicBezTo>
                    <a:pt x="1057" y="1025"/>
                    <a:pt x="1033" y="1011"/>
                    <a:pt x="1033" y="973"/>
                  </a:cubicBezTo>
                  <a:cubicBezTo>
                    <a:pt x="1033" y="934"/>
                    <a:pt x="1071" y="903"/>
                    <a:pt x="1117" y="903"/>
                  </a:cubicBezTo>
                  <a:cubicBezTo>
                    <a:pt x="1153" y="903"/>
                    <a:pt x="1182" y="914"/>
                    <a:pt x="1206" y="937"/>
                  </a:cubicBezTo>
                  <a:cubicBezTo>
                    <a:pt x="1220" y="950"/>
                    <a:pt x="1227" y="961"/>
                    <a:pt x="1240" y="989"/>
                  </a:cubicBezTo>
                  <a:cubicBezTo>
                    <a:pt x="1288" y="989"/>
                    <a:pt x="1288" y="989"/>
                    <a:pt x="1288" y="989"/>
                  </a:cubicBezTo>
                  <a:cubicBezTo>
                    <a:pt x="1288" y="863"/>
                    <a:pt x="1288" y="863"/>
                    <a:pt x="1288" y="863"/>
                  </a:cubicBezTo>
                  <a:cubicBezTo>
                    <a:pt x="1239" y="863"/>
                    <a:pt x="1239" y="863"/>
                    <a:pt x="1239" y="863"/>
                  </a:cubicBezTo>
                  <a:lnTo>
                    <a:pt x="1239" y="931"/>
                  </a:lnTo>
                  <a:close/>
                  <a:moveTo>
                    <a:pt x="1401" y="863"/>
                  </a:moveTo>
                  <a:cubicBezTo>
                    <a:pt x="1328" y="863"/>
                    <a:pt x="1328" y="863"/>
                    <a:pt x="1328" y="863"/>
                  </a:cubicBezTo>
                  <a:cubicBezTo>
                    <a:pt x="1328" y="913"/>
                    <a:pt x="1328" y="913"/>
                    <a:pt x="1328" y="913"/>
                  </a:cubicBezTo>
                  <a:cubicBezTo>
                    <a:pt x="1401" y="913"/>
                    <a:pt x="1401" y="913"/>
                    <a:pt x="1401" y="913"/>
                  </a:cubicBezTo>
                  <a:cubicBezTo>
                    <a:pt x="1401" y="1213"/>
                    <a:pt x="1401" y="1213"/>
                    <a:pt x="1401" y="1213"/>
                  </a:cubicBezTo>
                  <a:cubicBezTo>
                    <a:pt x="1401" y="1279"/>
                    <a:pt x="1422" y="1299"/>
                    <a:pt x="1489" y="1299"/>
                  </a:cubicBezTo>
                  <a:cubicBezTo>
                    <a:pt x="1509" y="1299"/>
                    <a:pt x="1538" y="1298"/>
                    <a:pt x="1563" y="1297"/>
                  </a:cubicBezTo>
                  <a:cubicBezTo>
                    <a:pt x="1563" y="1249"/>
                    <a:pt x="1563" y="1249"/>
                    <a:pt x="1563" y="1249"/>
                  </a:cubicBezTo>
                  <a:cubicBezTo>
                    <a:pt x="1541" y="1250"/>
                    <a:pt x="1541" y="1250"/>
                    <a:pt x="1541" y="1250"/>
                  </a:cubicBezTo>
                  <a:cubicBezTo>
                    <a:pt x="1475" y="1251"/>
                    <a:pt x="1462" y="1246"/>
                    <a:pt x="1462" y="1192"/>
                  </a:cubicBezTo>
                  <a:cubicBezTo>
                    <a:pt x="1462" y="913"/>
                    <a:pt x="1462" y="913"/>
                    <a:pt x="1462" y="913"/>
                  </a:cubicBezTo>
                  <a:cubicBezTo>
                    <a:pt x="1565" y="913"/>
                    <a:pt x="1565" y="913"/>
                    <a:pt x="1565" y="913"/>
                  </a:cubicBezTo>
                  <a:cubicBezTo>
                    <a:pt x="1565" y="863"/>
                    <a:pt x="1565" y="863"/>
                    <a:pt x="1565" y="863"/>
                  </a:cubicBezTo>
                  <a:cubicBezTo>
                    <a:pt x="1462" y="863"/>
                    <a:pt x="1462" y="863"/>
                    <a:pt x="1462" y="863"/>
                  </a:cubicBezTo>
                  <a:cubicBezTo>
                    <a:pt x="1462" y="756"/>
                    <a:pt x="1462" y="756"/>
                    <a:pt x="1462" y="756"/>
                  </a:cubicBezTo>
                  <a:cubicBezTo>
                    <a:pt x="1401" y="756"/>
                    <a:pt x="1401" y="756"/>
                    <a:pt x="1401" y="756"/>
                  </a:cubicBezTo>
                  <a:lnTo>
                    <a:pt x="1401" y="863"/>
                  </a:lnTo>
                  <a:close/>
                  <a:moveTo>
                    <a:pt x="1729" y="863"/>
                  </a:moveTo>
                  <a:cubicBezTo>
                    <a:pt x="1605" y="863"/>
                    <a:pt x="1605" y="863"/>
                    <a:pt x="1605" y="863"/>
                  </a:cubicBezTo>
                  <a:cubicBezTo>
                    <a:pt x="1605" y="913"/>
                    <a:pt x="1605" y="913"/>
                    <a:pt x="1605" y="913"/>
                  </a:cubicBezTo>
                  <a:cubicBezTo>
                    <a:pt x="1668" y="913"/>
                    <a:pt x="1668" y="913"/>
                    <a:pt x="1668" y="913"/>
                  </a:cubicBezTo>
                  <a:cubicBezTo>
                    <a:pt x="1668" y="1240"/>
                    <a:pt x="1668" y="1240"/>
                    <a:pt x="1668" y="1240"/>
                  </a:cubicBezTo>
                  <a:cubicBezTo>
                    <a:pt x="1607" y="1240"/>
                    <a:pt x="1607" y="1240"/>
                    <a:pt x="1607" y="1240"/>
                  </a:cubicBezTo>
                  <a:cubicBezTo>
                    <a:pt x="1607" y="1290"/>
                    <a:pt x="1607" y="1290"/>
                    <a:pt x="1607" y="1290"/>
                  </a:cubicBezTo>
                  <a:cubicBezTo>
                    <a:pt x="1802" y="1290"/>
                    <a:pt x="1802" y="1290"/>
                    <a:pt x="1802" y="1290"/>
                  </a:cubicBezTo>
                  <a:cubicBezTo>
                    <a:pt x="1802" y="1240"/>
                    <a:pt x="1802" y="1240"/>
                    <a:pt x="1802" y="1240"/>
                  </a:cubicBezTo>
                  <a:cubicBezTo>
                    <a:pt x="1729" y="1240"/>
                    <a:pt x="1729" y="1240"/>
                    <a:pt x="1729" y="1240"/>
                  </a:cubicBezTo>
                  <a:cubicBezTo>
                    <a:pt x="1729" y="1043"/>
                    <a:pt x="1729" y="1043"/>
                    <a:pt x="1729" y="1043"/>
                  </a:cubicBezTo>
                  <a:cubicBezTo>
                    <a:pt x="1729" y="1037"/>
                    <a:pt x="1743" y="917"/>
                    <a:pt x="1858" y="917"/>
                  </a:cubicBezTo>
                  <a:cubicBezTo>
                    <a:pt x="1870" y="917"/>
                    <a:pt x="1882" y="919"/>
                    <a:pt x="1904" y="923"/>
                  </a:cubicBezTo>
                  <a:cubicBezTo>
                    <a:pt x="1904" y="860"/>
                    <a:pt x="1904" y="860"/>
                    <a:pt x="1904" y="860"/>
                  </a:cubicBezTo>
                  <a:cubicBezTo>
                    <a:pt x="1882" y="857"/>
                    <a:pt x="1868" y="855"/>
                    <a:pt x="1858" y="855"/>
                  </a:cubicBezTo>
                  <a:cubicBezTo>
                    <a:pt x="1830" y="855"/>
                    <a:pt x="1802" y="866"/>
                    <a:pt x="1780" y="885"/>
                  </a:cubicBezTo>
                  <a:cubicBezTo>
                    <a:pt x="1761" y="903"/>
                    <a:pt x="1750" y="916"/>
                    <a:pt x="1729" y="961"/>
                  </a:cubicBezTo>
                  <a:lnTo>
                    <a:pt x="1729" y="863"/>
                  </a:lnTo>
                  <a:close/>
                  <a:moveTo>
                    <a:pt x="2295" y="1290"/>
                  </a:moveTo>
                  <a:cubicBezTo>
                    <a:pt x="2175" y="1290"/>
                    <a:pt x="2175" y="1290"/>
                    <a:pt x="2175" y="1290"/>
                  </a:cubicBezTo>
                  <a:cubicBezTo>
                    <a:pt x="2175" y="1214"/>
                    <a:pt x="2175" y="1214"/>
                    <a:pt x="2175" y="1214"/>
                  </a:cubicBezTo>
                  <a:cubicBezTo>
                    <a:pt x="2140" y="1268"/>
                    <a:pt x="2094" y="1298"/>
                    <a:pt x="2032" y="1298"/>
                  </a:cubicBezTo>
                  <a:cubicBezTo>
                    <a:pt x="1953" y="1298"/>
                    <a:pt x="1895" y="1243"/>
                    <a:pt x="1895" y="1169"/>
                  </a:cubicBezTo>
                  <a:cubicBezTo>
                    <a:pt x="1895" y="1088"/>
                    <a:pt x="1966" y="1048"/>
                    <a:pt x="2134" y="1032"/>
                  </a:cubicBezTo>
                  <a:cubicBezTo>
                    <a:pt x="2140" y="1031"/>
                    <a:pt x="2157" y="1030"/>
                    <a:pt x="2174" y="1028"/>
                  </a:cubicBezTo>
                  <a:cubicBezTo>
                    <a:pt x="2174" y="985"/>
                    <a:pt x="2174" y="985"/>
                    <a:pt x="2174" y="985"/>
                  </a:cubicBezTo>
                  <a:cubicBezTo>
                    <a:pt x="2174" y="936"/>
                    <a:pt x="2137" y="906"/>
                    <a:pt x="2078" y="906"/>
                  </a:cubicBezTo>
                  <a:cubicBezTo>
                    <a:pt x="2016" y="906"/>
                    <a:pt x="1988" y="927"/>
                    <a:pt x="1976" y="981"/>
                  </a:cubicBezTo>
                  <a:cubicBezTo>
                    <a:pt x="1911" y="981"/>
                    <a:pt x="1911" y="981"/>
                    <a:pt x="1911" y="981"/>
                  </a:cubicBezTo>
                  <a:cubicBezTo>
                    <a:pt x="1921" y="939"/>
                    <a:pt x="1934" y="916"/>
                    <a:pt x="1959" y="894"/>
                  </a:cubicBezTo>
                  <a:cubicBezTo>
                    <a:pt x="1988" y="871"/>
                    <a:pt x="2027" y="858"/>
                    <a:pt x="2073" y="858"/>
                  </a:cubicBezTo>
                  <a:cubicBezTo>
                    <a:pt x="2160" y="858"/>
                    <a:pt x="2235" y="898"/>
                    <a:pt x="2235" y="1005"/>
                  </a:cubicBezTo>
                  <a:cubicBezTo>
                    <a:pt x="2235" y="1240"/>
                    <a:pt x="2235" y="1240"/>
                    <a:pt x="2235" y="1240"/>
                  </a:cubicBezTo>
                  <a:cubicBezTo>
                    <a:pt x="2295" y="1240"/>
                    <a:pt x="2295" y="1240"/>
                    <a:pt x="2295" y="1240"/>
                  </a:cubicBezTo>
                  <a:lnTo>
                    <a:pt x="2295" y="1290"/>
                  </a:lnTo>
                  <a:close/>
                  <a:moveTo>
                    <a:pt x="2174" y="1072"/>
                  </a:moveTo>
                  <a:cubicBezTo>
                    <a:pt x="2135" y="1077"/>
                    <a:pt x="2135" y="1077"/>
                    <a:pt x="2135" y="1077"/>
                  </a:cubicBezTo>
                  <a:cubicBezTo>
                    <a:pt x="2005" y="1092"/>
                    <a:pt x="1961" y="1116"/>
                    <a:pt x="1961" y="1170"/>
                  </a:cubicBezTo>
                  <a:cubicBezTo>
                    <a:pt x="1961" y="1214"/>
                    <a:pt x="2000" y="1251"/>
                    <a:pt x="2049" y="1251"/>
                  </a:cubicBezTo>
                  <a:cubicBezTo>
                    <a:pt x="2125" y="1251"/>
                    <a:pt x="2174" y="1180"/>
                    <a:pt x="2174" y="1141"/>
                  </a:cubicBezTo>
                  <a:lnTo>
                    <a:pt x="2174" y="1072"/>
                  </a:lnTo>
                  <a:close/>
                  <a:moveTo>
                    <a:pt x="2323" y="756"/>
                  </a:moveTo>
                  <a:cubicBezTo>
                    <a:pt x="2383" y="756"/>
                    <a:pt x="2383" y="756"/>
                    <a:pt x="2383" y="756"/>
                  </a:cubicBezTo>
                  <a:cubicBezTo>
                    <a:pt x="2383" y="1240"/>
                    <a:pt x="2383" y="1240"/>
                    <a:pt x="2383" y="1240"/>
                  </a:cubicBezTo>
                  <a:cubicBezTo>
                    <a:pt x="2322" y="1240"/>
                    <a:pt x="2322" y="1240"/>
                    <a:pt x="2322" y="1240"/>
                  </a:cubicBezTo>
                  <a:cubicBezTo>
                    <a:pt x="2322" y="1290"/>
                    <a:pt x="2322" y="1290"/>
                    <a:pt x="2322" y="1290"/>
                  </a:cubicBezTo>
                  <a:cubicBezTo>
                    <a:pt x="2501" y="1290"/>
                    <a:pt x="2501" y="1290"/>
                    <a:pt x="2501" y="1290"/>
                  </a:cubicBezTo>
                  <a:cubicBezTo>
                    <a:pt x="2501" y="1240"/>
                    <a:pt x="2501" y="1240"/>
                    <a:pt x="2501" y="1240"/>
                  </a:cubicBezTo>
                  <a:cubicBezTo>
                    <a:pt x="2444" y="1240"/>
                    <a:pt x="2444" y="1240"/>
                    <a:pt x="2444" y="1240"/>
                  </a:cubicBezTo>
                  <a:cubicBezTo>
                    <a:pt x="2444" y="706"/>
                    <a:pt x="2444" y="706"/>
                    <a:pt x="2444" y="706"/>
                  </a:cubicBezTo>
                  <a:cubicBezTo>
                    <a:pt x="2323" y="706"/>
                    <a:pt x="2323" y="706"/>
                    <a:pt x="2323" y="706"/>
                  </a:cubicBezTo>
                  <a:lnTo>
                    <a:pt x="2323" y="756"/>
                  </a:lnTo>
                  <a:close/>
                  <a:moveTo>
                    <a:pt x="2527" y="863"/>
                  </a:moveTo>
                  <a:cubicBezTo>
                    <a:pt x="2652" y="863"/>
                    <a:pt x="2652" y="863"/>
                    <a:pt x="2652" y="863"/>
                  </a:cubicBezTo>
                  <a:cubicBezTo>
                    <a:pt x="2652" y="1240"/>
                    <a:pt x="2652" y="1240"/>
                    <a:pt x="2652" y="1240"/>
                  </a:cubicBezTo>
                  <a:cubicBezTo>
                    <a:pt x="2713" y="1240"/>
                    <a:pt x="2713" y="1240"/>
                    <a:pt x="2713" y="1240"/>
                  </a:cubicBezTo>
                  <a:cubicBezTo>
                    <a:pt x="2713" y="1290"/>
                    <a:pt x="2713" y="1290"/>
                    <a:pt x="2713" y="1290"/>
                  </a:cubicBezTo>
                  <a:cubicBezTo>
                    <a:pt x="2527" y="1290"/>
                    <a:pt x="2527" y="1290"/>
                    <a:pt x="2527" y="1290"/>
                  </a:cubicBezTo>
                  <a:cubicBezTo>
                    <a:pt x="2527" y="1240"/>
                    <a:pt x="2527" y="1240"/>
                    <a:pt x="2527" y="1240"/>
                  </a:cubicBezTo>
                  <a:cubicBezTo>
                    <a:pt x="2591" y="1240"/>
                    <a:pt x="2591" y="1240"/>
                    <a:pt x="2591" y="1240"/>
                  </a:cubicBezTo>
                  <a:cubicBezTo>
                    <a:pt x="2591" y="913"/>
                    <a:pt x="2591" y="913"/>
                    <a:pt x="2591" y="913"/>
                  </a:cubicBezTo>
                  <a:cubicBezTo>
                    <a:pt x="2527" y="913"/>
                    <a:pt x="2527" y="913"/>
                    <a:pt x="2527" y="913"/>
                  </a:cubicBezTo>
                  <a:lnTo>
                    <a:pt x="2527" y="863"/>
                  </a:lnTo>
                  <a:close/>
                  <a:moveTo>
                    <a:pt x="2576" y="729"/>
                  </a:moveTo>
                  <a:cubicBezTo>
                    <a:pt x="2648" y="729"/>
                    <a:pt x="2648" y="729"/>
                    <a:pt x="2648" y="729"/>
                  </a:cubicBezTo>
                  <a:cubicBezTo>
                    <a:pt x="2648" y="802"/>
                    <a:pt x="2648" y="802"/>
                    <a:pt x="2648" y="802"/>
                  </a:cubicBezTo>
                  <a:cubicBezTo>
                    <a:pt x="2576" y="802"/>
                    <a:pt x="2576" y="802"/>
                    <a:pt x="2576" y="802"/>
                  </a:cubicBezTo>
                  <a:lnTo>
                    <a:pt x="2576" y="729"/>
                  </a:lnTo>
                  <a:close/>
                  <a:moveTo>
                    <a:pt x="3130" y="1290"/>
                  </a:moveTo>
                  <a:cubicBezTo>
                    <a:pt x="3010" y="1290"/>
                    <a:pt x="3010" y="1290"/>
                    <a:pt x="3010" y="1290"/>
                  </a:cubicBezTo>
                  <a:cubicBezTo>
                    <a:pt x="3010" y="1214"/>
                    <a:pt x="3010" y="1214"/>
                    <a:pt x="3010" y="1214"/>
                  </a:cubicBezTo>
                  <a:cubicBezTo>
                    <a:pt x="2976" y="1268"/>
                    <a:pt x="2930" y="1298"/>
                    <a:pt x="2867" y="1298"/>
                  </a:cubicBezTo>
                  <a:cubicBezTo>
                    <a:pt x="2788" y="1298"/>
                    <a:pt x="2730" y="1243"/>
                    <a:pt x="2730" y="1169"/>
                  </a:cubicBezTo>
                  <a:cubicBezTo>
                    <a:pt x="2730" y="1088"/>
                    <a:pt x="2801" y="1048"/>
                    <a:pt x="2969" y="1032"/>
                  </a:cubicBezTo>
                  <a:cubicBezTo>
                    <a:pt x="2975" y="1031"/>
                    <a:pt x="2992" y="1030"/>
                    <a:pt x="3009" y="1028"/>
                  </a:cubicBezTo>
                  <a:cubicBezTo>
                    <a:pt x="3009" y="985"/>
                    <a:pt x="3009" y="985"/>
                    <a:pt x="3009" y="985"/>
                  </a:cubicBezTo>
                  <a:cubicBezTo>
                    <a:pt x="3009" y="936"/>
                    <a:pt x="2972" y="906"/>
                    <a:pt x="2913" y="906"/>
                  </a:cubicBezTo>
                  <a:cubicBezTo>
                    <a:pt x="2851" y="906"/>
                    <a:pt x="2824" y="927"/>
                    <a:pt x="2811" y="981"/>
                  </a:cubicBezTo>
                  <a:cubicBezTo>
                    <a:pt x="2747" y="981"/>
                    <a:pt x="2747" y="981"/>
                    <a:pt x="2747" y="981"/>
                  </a:cubicBezTo>
                  <a:cubicBezTo>
                    <a:pt x="2756" y="939"/>
                    <a:pt x="2769" y="916"/>
                    <a:pt x="2794" y="894"/>
                  </a:cubicBezTo>
                  <a:cubicBezTo>
                    <a:pt x="2823" y="871"/>
                    <a:pt x="2862" y="858"/>
                    <a:pt x="2908" y="858"/>
                  </a:cubicBezTo>
                  <a:cubicBezTo>
                    <a:pt x="2995" y="858"/>
                    <a:pt x="3070" y="898"/>
                    <a:pt x="3070" y="1005"/>
                  </a:cubicBezTo>
                  <a:cubicBezTo>
                    <a:pt x="3070" y="1240"/>
                    <a:pt x="3070" y="1240"/>
                    <a:pt x="3070" y="1240"/>
                  </a:cubicBezTo>
                  <a:cubicBezTo>
                    <a:pt x="3130" y="1240"/>
                    <a:pt x="3130" y="1240"/>
                    <a:pt x="3130" y="1240"/>
                  </a:cubicBezTo>
                  <a:lnTo>
                    <a:pt x="3130" y="1290"/>
                  </a:lnTo>
                  <a:close/>
                  <a:moveTo>
                    <a:pt x="3009" y="1072"/>
                  </a:moveTo>
                  <a:cubicBezTo>
                    <a:pt x="2970" y="1077"/>
                    <a:pt x="2970" y="1077"/>
                    <a:pt x="2970" y="1077"/>
                  </a:cubicBezTo>
                  <a:cubicBezTo>
                    <a:pt x="2840" y="1092"/>
                    <a:pt x="2797" y="1116"/>
                    <a:pt x="2797" y="1170"/>
                  </a:cubicBezTo>
                  <a:cubicBezTo>
                    <a:pt x="2797" y="1214"/>
                    <a:pt x="2835" y="1251"/>
                    <a:pt x="2885" y="1251"/>
                  </a:cubicBezTo>
                  <a:cubicBezTo>
                    <a:pt x="2960" y="1251"/>
                    <a:pt x="3009" y="1180"/>
                    <a:pt x="3009" y="1141"/>
                  </a:cubicBezTo>
                  <a:lnTo>
                    <a:pt x="3009" y="1072"/>
                  </a:lnTo>
                  <a:close/>
                </a:path>
              </a:pathLst>
            </a:custGeom>
            <a:solidFill>
              <a:srgbClr val="000001"/>
            </a:solidFill>
            <a:ln w="9525">
              <a:noFill/>
              <a:round/>
              <a:headEnd/>
              <a:tailEnd/>
            </a:ln>
          </p:spPr>
          <p:txBody>
            <a:bodyPr/>
            <a:lstStyle/>
            <a:p>
              <a:endParaRPr lang="en-AU" sz="1800" dirty="0">
                <a:solidFill>
                  <a:prstClr val="black"/>
                </a:solidFill>
              </a:endParaRPr>
            </a:p>
          </p:txBody>
        </p:sp>
      </p:grpSp>
    </p:spTree>
    <p:extLst>
      <p:ext uri="{BB962C8B-B14F-4D97-AF65-F5344CB8AC3E}">
        <p14:creationId xmlns:p14="http://schemas.microsoft.com/office/powerpoint/2010/main" val="335445656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ipe dir="r"/>
  </p:transition>
  <p:hf hdr="0"/>
  <p:txStyles>
    <p:titleStyle>
      <a:lvl1pPr algn="l" defTabSz="914400" rtl="0" eaLnBrk="1" latinLnBrk="0" hangingPunct="1">
        <a:lnSpc>
          <a:spcPct val="95000"/>
        </a:lnSpc>
        <a:spcBef>
          <a:spcPct val="0"/>
        </a:spcBef>
        <a:buNone/>
        <a:defRPr sz="2600" kern="1200" spc="-20" baseline="0">
          <a:solidFill>
            <a:schemeClr val="tx1"/>
          </a:solidFill>
          <a:latin typeface="Arial" pitchFamily="34" charset="0"/>
          <a:ea typeface="+mj-ea"/>
          <a:cs typeface="Arial" pitchFamily="34" charset="0"/>
        </a:defRPr>
      </a:lvl1pPr>
    </p:titleStyle>
    <p:bodyStyle>
      <a:lvl1pPr marL="179388" indent="-179388" algn="l" defTabSz="914400" rtl="0" eaLnBrk="1" latinLnBrk="0" hangingPunct="1">
        <a:lnSpc>
          <a:spcPct val="97000"/>
        </a:lnSpc>
        <a:spcBef>
          <a:spcPts val="0"/>
        </a:spcBef>
        <a:buFont typeface="Arial" pitchFamily="34" charset="0"/>
        <a:buChar char="–"/>
        <a:defRPr sz="1700" kern="1200">
          <a:solidFill>
            <a:schemeClr val="tx1"/>
          </a:solidFill>
          <a:latin typeface="Arial" pitchFamily="34" charset="0"/>
          <a:ea typeface="+mn-ea"/>
          <a:cs typeface="Arial" pitchFamily="34" charset="0"/>
        </a:defRPr>
      </a:lvl1pPr>
      <a:lvl2pPr marL="312738" indent="-138113" algn="l" defTabSz="914400" rtl="0" eaLnBrk="1" latinLnBrk="0" hangingPunct="1">
        <a:lnSpc>
          <a:spcPct val="97000"/>
        </a:lnSpc>
        <a:spcBef>
          <a:spcPts val="0"/>
        </a:spcBef>
        <a:buSzPct val="90000"/>
        <a:buFont typeface="Arial" pitchFamily="34" charset="0"/>
        <a:buChar char="•"/>
        <a:defRPr sz="1700" kern="1200">
          <a:solidFill>
            <a:schemeClr val="tx1"/>
          </a:solidFill>
          <a:latin typeface="Arial" pitchFamily="34" charset="0"/>
          <a:ea typeface="+mn-ea"/>
          <a:cs typeface="Arial" pitchFamily="34" charset="0"/>
        </a:defRPr>
      </a:lvl2pPr>
      <a:lvl3pPr marL="541338" indent="-188913" algn="l" defTabSz="914400" rtl="0" eaLnBrk="1" latinLnBrk="0" hangingPunct="1">
        <a:lnSpc>
          <a:spcPct val="97000"/>
        </a:lnSpc>
        <a:spcBef>
          <a:spcPts val="0"/>
        </a:spcBef>
        <a:buSzPct val="90000"/>
        <a:buFont typeface="Arial" pitchFamily="34" charset="0"/>
        <a:buChar char="•"/>
        <a:defRPr sz="17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7000"/>
        </a:lnSpc>
        <a:spcBef>
          <a:spcPts val="0"/>
        </a:spcBef>
        <a:buSzPct val="90000"/>
        <a:buFont typeface="Arial" pitchFamily="34" charset="0"/>
        <a:buChar char="•"/>
        <a:defRPr sz="1700" kern="1200">
          <a:solidFill>
            <a:schemeClr val="tx1"/>
          </a:solidFill>
          <a:latin typeface="Arial" pitchFamily="34" charset="0"/>
          <a:ea typeface="+mn-ea"/>
          <a:cs typeface="Arial" pitchFamily="34" charset="0"/>
        </a:defRPr>
      </a:lvl4pPr>
      <a:lvl5pPr marL="900113" indent="-180975" algn="l" defTabSz="914400" rtl="0" eaLnBrk="1" latinLnBrk="0" hangingPunct="1">
        <a:lnSpc>
          <a:spcPct val="97000"/>
        </a:lnSpc>
        <a:spcBef>
          <a:spcPts val="0"/>
        </a:spcBef>
        <a:buSzPct val="90000"/>
        <a:buFont typeface="Arial" pitchFamily="34" charset="0"/>
        <a:buChar char="•"/>
        <a:defRPr sz="17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310" y="1791009"/>
            <a:ext cx="11574830" cy="1360563"/>
          </a:xfrm>
        </p:spPr>
        <p:txBody>
          <a:bodyPr/>
          <a:lstStyle/>
          <a:p>
            <a:r>
              <a:rPr lang="en-AU" dirty="0" smtClean="0"/>
              <a:t/>
            </a:r>
            <a:br>
              <a:rPr lang="en-AU" dirty="0" smtClean="0"/>
            </a:br>
            <a:endParaRPr lang="en-AU" dirty="0"/>
          </a:p>
        </p:txBody>
      </p:sp>
      <p:sp>
        <p:nvSpPr>
          <p:cNvPr id="9" name="TextBox 8"/>
          <p:cNvSpPr txBox="1"/>
          <p:nvPr/>
        </p:nvSpPr>
        <p:spPr>
          <a:xfrm>
            <a:off x="4412202" y="2077374"/>
            <a:ext cx="7643674" cy="2431435"/>
          </a:xfrm>
          <a:prstGeom prst="rect">
            <a:avLst/>
          </a:prstGeom>
          <a:noFill/>
        </p:spPr>
        <p:txBody>
          <a:bodyPr wrap="square" rtlCol="0">
            <a:spAutoFit/>
          </a:bodyPr>
          <a:lstStyle/>
          <a:p>
            <a:r>
              <a:rPr lang="en-AU" sz="4400" b="1" i="1" dirty="0" smtClean="0">
                <a:solidFill>
                  <a:schemeClr val="accent3">
                    <a:lumMod val="50000"/>
                  </a:schemeClr>
                </a:solidFill>
              </a:rPr>
              <a:t>Greenhouse Gas Emissions Data</a:t>
            </a:r>
          </a:p>
          <a:p>
            <a:pPr>
              <a:buFont typeface="Wingdings" pitchFamily="2" charset="2"/>
              <a:buChar char="ü"/>
            </a:pPr>
            <a:r>
              <a:rPr lang="en-AU" sz="3600" b="1" dirty="0" smtClean="0"/>
              <a:t>  What is this data?</a:t>
            </a:r>
          </a:p>
          <a:p>
            <a:pPr>
              <a:buFont typeface="Wingdings" pitchFamily="2" charset="2"/>
              <a:buChar char="ü"/>
            </a:pPr>
            <a:r>
              <a:rPr lang="en-AU" sz="3600" b="1" dirty="0" smtClean="0"/>
              <a:t>  What does it tell us?</a:t>
            </a:r>
          </a:p>
          <a:p>
            <a:pPr>
              <a:buFont typeface="Wingdings" pitchFamily="2" charset="2"/>
              <a:buChar char="ü"/>
            </a:pPr>
            <a:r>
              <a:rPr lang="en-AU" sz="3600" b="1" dirty="0" smtClean="0"/>
              <a:t>  How is it used?</a:t>
            </a:r>
            <a:endParaRPr lang="en-AU" sz="3600" b="1" dirty="0"/>
          </a:p>
        </p:txBody>
      </p:sp>
      <p:pic>
        <p:nvPicPr>
          <p:cNvPr id="2" name="Picture 1"/>
          <p:cNvPicPr>
            <a:picLocks noChangeAspect="1"/>
          </p:cNvPicPr>
          <p:nvPr/>
        </p:nvPicPr>
        <p:blipFill>
          <a:blip r:embed="rId2"/>
          <a:stretch>
            <a:fillRect/>
          </a:stretch>
        </p:blipFill>
        <p:spPr>
          <a:xfrm>
            <a:off x="101792" y="374072"/>
            <a:ext cx="4390820" cy="6353981"/>
          </a:xfrm>
          <a:prstGeom prst="rect">
            <a:avLst/>
          </a:prstGeom>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4285" y="3027285"/>
            <a:ext cx="6255733" cy="3160451"/>
          </a:xfrm>
        </p:spPr>
        <p:txBody>
          <a:bodyPr/>
          <a:lstStyle/>
          <a:p>
            <a:pPr>
              <a:buNone/>
            </a:pPr>
            <a:r>
              <a:rPr lang="en-AU" dirty="0" smtClean="0"/>
              <a:t>	</a:t>
            </a:r>
            <a:r>
              <a:rPr lang="en-AU" sz="2800" b="1" dirty="0" smtClean="0"/>
              <a:t>DGAS</a:t>
            </a:r>
          </a:p>
          <a:p>
            <a:pPr>
              <a:buNone/>
            </a:pPr>
            <a:endParaRPr lang="en-AU" dirty="0" smtClean="0"/>
          </a:p>
          <a:p>
            <a:pPr>
              <a:buNone/>
            </a:pPr>
            <a:r>
              <a:rPr lang="en-AU" dirty="0" smtClean="0"/>
              <a:t>	</a:t>
            </a:r>
            <a:r>
              <a:rPr lang="en-AU" sz="2000" b="1" dirty="0" smtClean="0"/>
              <a:t>Emissions are measured in t CO</a:t>
            </a:r>
            <a:r>
              <a:rPr lang="en-AU" sz="2000" b="1" baseline="-25000" dirty="0" smtClean="0"/>
              <a:t>2</a:t>
            </a:r>
            <a:r>
              <a:rPr lang="en-AU" sz="2000" b="1" dirty="0" smtClean="0"/>
              <a:t>e per tonne of milk solids</a:t>
            </a:r>
            <a:endParaRPr lang="en-AU" sz="2000" dirty="0" smtClean="0"/>
          </a:p>
          <a:p>
            <a:endParaRPr lang="en-AU" sz="2000" dirty="0" smtClean="0"/>
          </a:p>
          <a:p>
            <a:pPr>
              <a:buNone/>
            </a:pPr>
            <a:r>
              <a:rPr lang="en-AU" sz="2000" dirty="0" smtClean="0"/>
              <a:t>	2014-15 GHG emissions on </a:t>
            </a:r>
            <a:r>
              <a:rPr lang="en-AU" sz="2000" dirty="0" smtClean="0"/>
              <a:t>south west </a:t>
            </a:r>
            <a:r>
              <a:rPr lang="en-AU" sz="2000" dirty="0" smtClean="0"/>
              <a:t>dairy farms </a:t>
            </a:r>
            <a:r>
              <a:rPr lang="en-AU" sz="2000" b="1" dirty="0" smtClean="0"/>
              <a:t>range</a:t>
            </a:r>
            <a:r>
              <a:rPr lang="en-AU" sz="2000" dirty="0" smtClean="0"/>
              <a:t> between </a:t>
            </a:r>
            <a:r>
              <a:rPr lang="en-AU" sz="2000" b="1" dirty="0" smtClean="0"/>
              <a:t>7.8 </a:t>
            </a:r>
            <a:r>
              <a:rPr lang="en-US" sz="2000" b="1" dirty="0" smtClean="0"/>
              <a:t>t CO</a:t>
            </a:r>
            <a:r>
              <a:rPr lang="en-US" sz="2000" b="1" baseline="-25000" dirty="0" smtClean="0"/>
              <a:t>2</a:t>
            </a:r>
            <a:r>
              <a:rPr lang="en-US" sz="2000" b="1" dirty="0" smtClean="0"/>
              <a:t>e/t MS - </a:t>
            </a:r>
            <a:r>
              <a:rPr lang="en-AU" sz="2000" b="1" dirty="0" smtClean="0"/>
              <a:t> </a:t>
            </a:r>
            <a:r>
              <a:rPr lang="en-AU" sz="2000" b="1" dirty="0" smtClean="0"/>
              <a:t>13.9 </a:t>
            </a:r>
            <a:r>
              <a:rPr lang="en-US" sz="2000" b="1" dirty="0" smtClean="0"/>
              <a:t>t </a:t>
            </a:r>
            <a:r>
              <a:rPr lang="en-US" sz="2000" b="1" dirty="0"/>
              <a:t>CO</a:t>
            </a:r>
            <a:r>
              <a:rPr lang="en-US" sz="2000" b="1" baseline="-25000" dirty="0"/>
              <a:t>2</a:t>
            </a:r>
            <a:r>
              <a:rPr lang="en-US" sz="2000" b="1" dirty="0"/>
              <a:t>e/t </a:t>
            </a:r>
            <a:r>
              <a:rPr lang="en-US" sz="2000" b="1" dirty="0" smtClean="0"/>
              <a:t>MS,  </a:t>
            </a:r>
            <a:r>
              <a:rPr lang="en-AU" sz="2000" dirty="0" smtClean="0"/>
              <a:t>with the </a:t>
            </a:r>
            <a:r>
              <a:rPr lang="en-AU" sz="2000" b="1" dirty="0" smtClean="0"/>
              <a:t>average</a:t>
            </a:r>
            <a:r>
              <a:rPr lang="en-AU" sz="2000" dirty="0" smtClean="0"/>
              <a:t> being </a:t>
            </a:r>
            <a:r>
              <a:rPr lang="en-AU" sz="2000" b="1" dirty="0" smtClean="0"/>
              <a:t>11.3 </a:t>
            </a:r>
            <a:r>
              <a:rPr lang="en-US" sz="2000" b="1" dirty="0" smtClean="0"/>
              <a:t>t </a:t>
            </a:r>
            <a:r>
              <a:rPr lang="en-US" sz="2000" b="1" dirty="0"/>
              <a:t>CO</a:t>
            </a:r>
            <a:r>
              <a:rPr lang="en-US" sz="2000" b="1" baseline="-25000" dirty="0"/>
              <a:t>2</a:t>
            </a:r>
            <a:r>
              <a:rPr lang="en-US" sz="2000" b="1" dirty="0"/>
              <a:t>e/t </a:t>
            </a:r>
            <a:r>
              <a:rPr lang="en-US" sz="2000" b="1" dirty="0" smtClean="0"/>
              <a:t>MS</a:t>
            </a:r>
            <a:endParaRPr lang="en-AU" sz="2000" b="1" dirty="0" smtClean="0"/>
          </a:p>
          <a:p>
            <a:pPr>
              <a:buNone/>
            </a:pPr>
            <a:r>
              <a:rPr lang="en-AU" sz="2000" dirty="0" smtClean="0"/>
              <a:t>   </a:t>
            </a:r>
          </a:p>
          <a:p>
            <a:pPr>
              <a:buNone/>
            </a:pPr>
            <a:r>
              <a:rPr lang="en-AU" sz="2000" dirty="0"/>
              <a:t> </a:t>
            </a:r>
            <a:r>
              <a:rPr lang="en-AU" sz="2000" dirty="0" smtClean="0"/>
              <a:t>  </a:t>
            </a:r>
            <a:r>
              <a:rPr lang="en-AU" sz="2000" dirty="0" smtClean="0"/>
              <a:t>Top 25%</a:t>
            </a:r>
            <a:r>
              <a:rPr lang="en-AU" sz="2000" dirty="0" smtClean="0"/>
              <a:t> </a:t>
            </a:r>
            <a:r>
              <a:rPr lang="en-AU" sz="2000" dirty="0" smtClean="0"/>
              <a:t>was </a:t>
            </a:r>
            <a:r>
              <a:rPr lang="en-AU" sz="2000" b="1" dirty="0" smtClean="0"/>
              <a:t>10.9 </a:t>
            </a:r>
            <a:r>
              <a:rPr lang="en-US" sz="2000" b="1" dirty="0"/>
              <a:t>t CO</a:t>
            </a:r>
            <a:r>
              <a:rPr lang="en-US" sz="2000" b="1" baseline="-25000" dirty="0"/>
              <a:t>2</a:t>
            </a:r>
            <a:r>
              <a:rPr lang="en-US" sz="2000" b="1" dirty="0"/>
              <a:t>e/t</a:t>
            </a:r>
            <a:r>
              <a:rPr lang="en-US" sz="2000" b="1" dirty="0" smtClean="0"/>
              <a:t> </a:t>
            </a:r>
            <a:r>
              <a:rPr lang="en-US" sz="2000" b="1" dirty="0"/>
              <a:t>MS</a:t>
            </a:r>
            <a:endParaRPr lang="en-AU" sz="2000" b="1" dirty="0"/>
          </a:p>
          <a:p>
            <a:pPr>
              <a:buNone/>
            </a:pPr>
            <a:endParaRPr lang="en-AU" dirty="0" smtClean="0"/>
          </a:p>
          <a:p>
            <a:pPr>
              <a:buNone/>
            </a:pPr>
            <a:endParaRPr lang="en-AU" dirty="0">
              <a:solidFill>
                <a:srgbClr val="FF0000"/>
              </a:solidFill>
            </a:endParaRPr>
          </a:p>
        </p:txBody>
      </p:sp>
      <p:sp>
        <p:nvSpPr>
          <p:cNvPr id="12" name="TextBox 11"/>
          <p:cNvSpPr txBox="1"/>
          <p:nvPr/>
        </p:nvSpPr>
        <p:spPr>
          <a:xfrm>
            <a:off x="115410" y="1748901"/>
            <a:ext cx="11461072" cy="584775"/>
          </a:xfrm>
          <a:prstGeom prst="rect">
            <a:avLst/>
          </a:prstGeom>
          <a:noFill/>
        </p:spPr>
        <p:txBody>
          <a:bodyPr wrap="square" rtlCol="0">
            <a:spAutoFit/>
          </a:bodyPr>
          <a:lstStyle/>
          <a:p>
            <a:r>
              <a:rPr lang="en-AU" b="1" dirty="0" smtClean="0">
                <a:solidFill>
                  <a:schemeClr val="accent3">
                    <a:lumMod val="50000"/>
                  </a:schemeClr>
                </a:solidFill>
              </a:rPr>
              <a:t> </a:t>
            </a:r>
            <a:r>
              <a:rPr lang="en-AU" sz="3200" b="1" dirty="0" smtClean="0">
                <a:solidFill>
                  <a:schemeClr val="accent3">
                    <a:lumMod val="50000"/>
                  </a:schemeClr>
                </a:solidFill>
              </a:rPr>
              <a:t>How do we estimate GHG emissions on Australian dairy farms?</a:t>
            </a:r>
            <a:endParaRPr lang="en-AU" sz="3200" dirty="0"/>
          </a:p>
        </p:txBody>
      </p:sp>
      <p:pic>
        <p:nvPicPr>
          <p:cNvPr id="34821" name="Picture 5"/>
          <p:cNvPicPr>
            <a:picLocks noChangeAspect="1" noChangeArrowheads="1"/>
          </p:cNvPicPr>
          <p:nvPr/>
        </p:nvPicPr>
        <p:blipFill>
          <a:blip r:embed="rId3" cstate="print"/>
          <a:srcRect/>
          <a:stretch>
            <a:fillRect/>
          </a:stretch>
        </p:blipFill>
        <p:spPr bwMode="auto">
          <a:xfrm>
            <a:off x="7024255" y="2388093"/>
            <a:ext cx="4516715" cy="4411675"/>
          </a:xfrm>
          <a:prstGeom prst="rect">
            <a:avLst/>
          </a:prstGeom>
          <a:noFill/>
          <a:ln w="9525">
            <a:noFill/>
            <a:miter lim="800000"/>
            <a:headEnd/>
            <a:tailEnd/>
          </a:ln>
        </p:spPr>
      </p:pic>
      <p:sp>
        <p:nvSpPr>
          <p:cNvPr id="5" name="Rectangle 4"/>
          <p:cNvSpPr>
            <a:spLocks noChangeArrowheads="1"/>
          </p:cNvSpPr>
          <p:nvPr/>
        </p:nvSpPr>
        <p:spPr bwMode="auto">
          <a:xfrm>
            <a:off x="133166" y="1127450"/>
            <a:ext cx="1205883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rgbClr val="0070C0"/>
                </a:solidFill>
                <a:effectLst/>
                <a:latin typeface="Arial" pitchFamily="34" charset="0"/>
                <a:ea typeface="Times New Roman" pitchFamily="18" charset="0"/>
                <a:cs typeface="Times New Roman" pitchFamily="18" charset="0"/>
              </a:rPr>
              <a:t> </a:t>
            </a:r>
            <a:r>
              <a:rPr kumimoji="0" lang="en-AU" sz="40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What is the data?</a:t>
            </a:r>
            <a:endParaRPr lang="en-AU" sz="2800" dirty="0">
              <a:solidFill>
                <a:schemeClr val="accent3">
                  <a:lumMod val="50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40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p:txBody>
      </p:sp>
    </p:spTree>
    <p:extLst>
      <p:ext uri="{BB962C8B-B14F-4D97-AF65-F5344CB8AC3E}">
        <p14:creationId xmlns:p14="http://schemas.microsoft.com/office/powerpoint/2010/main" val="372461764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20642" y="1562099"/>
            <a:ext cx="6450396" cy="5202789"/>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902585648"/>
              </p:ext>
            </p:extLst>
          </p:nvPr>
        </p:nvGraphicFramePr>
        <p:xfrm>
          <a:off x="2022767" y="1907628"/>
          <a:ext cx="7783386" cy="491964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a:spLocks noChangeArrowheads="1"/>
          </p:cNvSpPr>
          <p:nvPr/>
        </p:nvSpPr>
        <p:spPr bwMode="auto">
          <a:xfrm>
            <a:off x="0" y="1073144"/>
            <a:ext cx="1205883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rgbClr val="0070C0"/>
                </a:solidFill>
                <a:effectLst/>
                <a:latin typeface="Arial" pitchFamily="34" charset="0"/>
                <a:ea typeface="Times New Roman" pitchFamily="18" charset="0"/>
                <a:cs typeface="Times New Roman" pitchFamily="18" charset="0"/>
              </a:rPr>
              <a:t> </a:t>
            </a:r>
            <a:r>
              <a:rPr kumimoji="0" lang="en-AU" sz="40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What does the data tell us?</a:t>
            </a:r>
            <a:endParaRPr lang="en-AU" sz="2800" dirty="0">
              <a:solidFill>
                <a:schemeClr val="accent3">
                  <a:lumMod val="50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40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p:txBody>
      </p:sp>
    </p:spTree>
    <p:extLst>
      <p:ext uri="{BB962C8B-B14F-4D97-AF65-F5344CB8AC3E}">
        <p14:creationId xmlns:p14="http://schemas.microsoft.com/office/powerpoint/2010/main" val="2736122145"/>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55575" y="1608331"/>
            <a:ext cx="10688715" cy="18004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40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What can we do to reduce emissions?</a:t>
            </a:r>
            <a:endParaRPr kumimoji="0" lang="en-AU"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AU" sz="1100" dirty="0" smtClean="0">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1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5" name="AutoShape 3" descr="data:image/jpeg;base64,/9j/4AAQSkZJRgABAQAAAQABAAD/2wCEAAkGBxQSEhUUEhQVFhUXGBgYGBgYFxcYGBsbFxYYHRoYFxgZHiggGholGxgWJDEiJSorLi4uFx8zODMsNygtLisBCgoKDg0OGxAQGzQkHyY0LCwsLCwsLCwsLy0tLCwsLiwsLCwsLCwsLCwsLCwsLCwsLCwsLCwsLCwsLCwsLCwsLP/AABEIAQsAvQMBIgACEQEDEQH/xAAcAAABBQEBAQAAAAAAAAAAAAAAAQQFBgcDAgj/xABDEAABAwIEAwUEBgcIAgMAAAABAAIRAyEEEjFBBVFhBhMicYEykaHRBxRCkrHBFSNSU3KT4TNUYoKi0vDxFiRDsrP/xAAaAQEAAwEBAQAAAAAAAAAAAAAAAQIDBAUG/8QALBEAAgEEAgECBAYDAAAAAAAAAAECAxESIQQxUSJBExRhoSNScZHh8AUVMv/aAAwDAQACEQMRAD8A3FCEIAQhCAEIQgBCEIAQheSUB6QovjfFxh2TlL3HRoMT67KMp9o3OrZYinlBLoOpzWuNoaP83RWUG1ci5ZkqpGJ7VPpNpOqua0PBcc0ANOgZpPO/RWjhfFaWIbmo1adSIDsjg6CRoY0Uyg4k2fY/QkCVUAIQhACEIQAhCEAIQhACEIQAhCEAIQhACEIQAmWKpVi492+m0QIDmFxm8mzh0t0T1CAhavC6r71HUHGIB7kyLjSXaa266ptW7NFzT/Zh14IFUDpIbUH47KxoVlJoFTZ2KoyXGlh3OP2nU3PP+t5UphuHVqbctN1BjbwGUS0DlIzXUwhQ5NlnJs5YdrgPGQTzAge4rqhCgqCEIQAhCEAIQhACEIQDAcVZyd8PmkfxVoEw4+QHzUeykuopoBzS4u12jH/D5roOJA/Yd/p+aYsZBSBwCAfu4kBq13w+a6NxrSND8FFV3yvAqGFNiLk0cWOR+HzUdxntFTw1PvKjX5ZDbAEyZjfovP1gkRuoLt6z/wBQT+8Z+adAct+kPDH7FX7rf9yH/SFhh9mr91v+5Zo0L3UoEidOXzVbkmjn6RMN+zV+63/clpfSDh3ODWsrEkwPC3/csvLCNp6j5KW4MRSb3sS5xLWjSANT5kwPQqYpt2DNQrdo6LYnMJsNPnr0TjC8Yp1CACb6T0VCoUiBd4Y118pAdJO+Uz7+ilsLxJtK+QuA5DKLbwTAKs0o9sJSl/yi5urACV4p4trjAlVXGdoQ4DL7J1bmgjzEJ/2dxoqEQI1IH9fd70aRXfuWNCRCqWFQkQgFQkQgFQkQgInLC8E8l6c9c3PQCOlKWQo/jXGqWEpOrVTZugmC52zR1WPcY+lPF1pyEUQdAwCWj+IgklCbXNucF4hYLhvpA4nlLGV80yBmp0y8T+y4jXzlbP2O4ucXhadZzS1/svBEQ5pgx03WiaZRp9k/hcNuVC/SE3/1f87PzU4GucNdNlXO1riaME/bb+aq0LlFo0gLu93zXbEPblF9wkxYhjiNuf5rxwelmZO+aOfu6LMseHMU5h6AhhcJ7tgMaS4mQD6n4FRmFomwNvF57qRh1SnVLbnvLcoaLfifcpUnFORKipSSY5w1VpN3guOt/wDlk4xWIYG+JwAP5qoUOG4k1C57m9A1kEHfxGJCnuK8Pc8NyG4F459Fz3PRsR+OA1vlJF4Ig7OE7j46KzdgcYRV7mp7YBA5Eaz5Qqzwfg1amP1lV7xvnA32U9wnE06GJpPqHKG035ieQBjzOy0oy7ic3Jj1I0lCoVD6S6b6paKZDJgOJM+eUAq3cP4xSrWY6/IiFdSTMHFofoQhWKghN8djWUmlzzA+SqNbt+CXdzQLgD7TngA9WhskhQ5JdllFvouyFWODdr2VXZKjchJhrgZaTEgT1FwrOiafRDTXZXTX5FempRhgujMOpRBkX0341wq0GXyZHPaJtmzwT5xlWWs8R+S2H6eaVLu8L4h3zXPOX7XduaJPKM7W/GN1kHD6Zc8G0C5/JQ3YvFX0SWBwvjAb7UiOcz/Rb19Hsuw7jt3h/wDqJ/51WPYYtLg4CCBfzJk+YWvfRcapp1C+mRQdDmPJZlLxLXwAc2w1AuCqQneRrUp4wLa1ihO11Idx1zt/NWZrWm4I96hO1zWmhYgnO3cdVs2ctijMw4cCCJEbp5w3hZbTAYwxry11XTBs8Qtp8lNOa5zQZyt3nnyWbLxVyCfgXMgluhnUc+mij+GYstqPBuS2Z212G2qszmZI8cgW0mZ57eirXEcIKdQvaYGpHQ/Ll0VW/S0axiozTHdfihNg0uAEkDUna5Xr6yX6McOsxB/NQtegTUa5hb1DgSwg8wCLzvKf1qlUtju8LTF4LWue4yLABxgfHVZxjkrnc34Q8oY0u8JNx/yVX+1QcRUc0WY1oJ5FzgPzCluH4XuwASXGLuOpOpPx0Fkx47P1TFkGzn0yfvMa0fiqxfqMq20VTgOFc+o0MuSW26Ezf0W18B4e2kG5hJF50APT4rH+yWJyV2vB5NPqAtKbj6Rqh4a7PGWczgJAzAZSQ2CARIkqE9kSjeI9xHaPFtx4pDDsdhszGZw6akP/APkgfZBIkRodeVwWW/SBxAUuH1atORVL2UmVBZze8d42tc3bIDed0++hnj78RhalKq4udQcA1xMnI4WBJ1gh3pC6o39zibT6JrtZg21KjO9cSwMszbNJlx52geio9UNp1sjYIzNmdrH5K3dsq4qvZTbUNNwuHAEjckGLFsW81nler/7BBMwQSdNJGi5pS9TOtQagmTeFqDMRFpOXza/MD/qj0Wn8FxPeUWO5gfh8lmDHtOnJ3xykf86rQ+yTpwzY0kgehj8lem9mNTorVfthRYbZ3HoAPxUbi+3rmAuyMY0buJJ+H4KIZg6bCMziRvA/5ZVTtjVzvysGSk3c6vdF3b2EwPU7hdMXFs57NkN247Rvx+I79wa2Ghga3ZrSSJM3dLjeyjcJxMBuV400IG3UL1isE4NzCHDeDcdY5JgWq0oKSLRnKD0WDAA1KjWUvGXgloBANpmc0AEQfctVwbXMospEkNaPZkxJMmPUlZB2RqCnjcO4uyjvACdLOBab7Wctoq8YwjHtY2ahtJb4gARYn5LLVNlpzdTR2p4UwLxKTFst4RAkX5m6P0/hHH+0zG9srhEbFIeLUq3hYCDqRFh0VcpN9FdI94SlM84Udh3Ymo94OUANOS+hBtbqpfC7+SYYvAu7wEG3Lp/RVqXOjjWu7nbhFOqWfragd5AfArvxrh2fCjZxc5s9AudCjlOpkm/9ArPTp4fEUafduJptJNpE5fCZkTqEpK9xyGoso1fgb8HSYK9Smc1m3uQRMEQLDSeoSMblEk6cybdbqR+k3hxr0RFiHMvyaHC3qq4cBJl0npsqVo/Devc2403OOx67GSDluOa68aweXhFZ7tXvYfQVG/1Xrh+BNR7WN3+A3KmvpIpClwqoBoDRaP5jQlKGnJkciaTUEY9gAQHkyCAI/imArB2c7UVcbicLSdTDHUjUzGTDjkLRmbaIBdpzVfpPD6T4IkGTzsf6Ka+jXDZKlfF1DowtYN3PMZiOcRHmVmumzVwbSsX/ALR8LpVqZp18raTntcYIDiWzDqZbLpkmzreI+aplCtTwbHUqDszQTnqaF7hYE8raDr1ScY4zmYSb1nk3OjWaBrBsSZmb2Vgo9mMNXos7twbWFNpd4iWl2obUsYIGaSAFVyk9I7uJTo0EqtVd6WvuV3h/E2AVBWflFnXBJmDMEXn5Lk5maq4tEDL6yZH4n4Kw8a7N1qmHFKhhsO11M5n1WuzveWXIBiZJGkdFXMJiywgPkOzAODhDhGxHOQocbGfImqsm4ktgnBxAaLuIcZ/hFv8ASPetC7L8eoCj3c5DTsQ4iSTeR0VPwlRlLD1HAZnBz2g6aCfwbHqobinEWtcC0g5mh1530IiNRBUqThsx4/FjXljLRU6mJpjh7a/ePqYk2I7yWAlxs6n0AJjcqPxNE02NFRxNVxzvm8SLNmbakmya9nMNbvS3MA4ECNXA2E7AanzXbG1HveS/KCeRn4rtR5qWjyyrlcCNfx81HVKeVxbyP9R8E6rmMp6pjiHfrHQd594C0i9lJ9Dzh7oqUzE5XtMcwCrs3i7Qc1okZhG40VBpViIIMHmrrguzWJxFNtWnTBY9oI8Q8j6yCq1sVZyKxbXRYcIKbM8Rm1Fr3m58wl7O6uc20mCd99JsmOH7O4xr2u7m4DRJeIManziFY+z3Aqgrlrm5aXtEzebS0D11XHGSzsmaN6Hz+I0sOwurVA0Rafad5NFz7lF8M46/F1Xd2zLRYLOOpcTvytJhW7jfZ2jiGZajAdmkC7bbHz2TfDcMp4anSpUm5R4pJMlzvDLid5XfOMFSfkypOTqrwNWNLfEQYGUernBo+JCs2EpADK2zW2A6DRehhGsphpu+WuPSDIB6LmykHSDe/MqKEMY3J5NTOVl0dsXghWpPYftAj1i3xhUIiQCbEa+Y1WksfFiI5Hb+igqHBZxT3uH6trs45Fzr/Ayfcsq8HNo14tVU07nXs3wvumZnjxv16DYefNQ/0pNqPwNZgDcss5kn9Y2IOytzqs+z79vTmq928ZlwFXcgsPUnO2y0cbQsitGSqV45dNq5g/BeFVKj3NJyg+2ek3tzVmx2LbQa1rfC1sf0HmSuR4jDZmJE8vI+5VrFUq2J7yoLMpNz33AcBI5m4tyK5dJH1TVPhw9Pqb6J/huCfinyQWU93RaBsJ1KncVx84VxDKTHNuA4uIfJ3fGpib2UDwrjBbSicoGp9NlEYjGnEPMWptsANzuVgk+zhc3XnGHsah2U4s2oA8PmXFz/ANQTc3I71h2ne6sHF8Bh8a2Kgh32ajfbB2g7jobLEckDwyPIkSU8w2PqUSHNqOaR1JB6QbFTkXl/jpXyiy+4rsLichZSxVNzZzhrmlpJLSLuBI0cR7lVx2D4ix7gaGcbObUYRF7CSCPcNU/7Ldv2Ydvd1xIknO3W+7mj8uS03h3F6VZgfTqAtOhWmCezkfJr0ni7f39DAn16dKjTaymaQgkEu9ouOribGw52kqHrVWmN3bwMvu5rtj6JGWGRYeIXkfxH8ByTUMvc++V0RejzmznWrNy7mDNxHoUwYSbne5SYqo4nKdifXlPp+KGnmtEZMcsK0TsL2ofQw7qQAcGvLhM2D9h/mDves3aVN9nsWxjz3pIY5haSCWw77DyQCQ0GSYF1FaHxINFFpmnDtnU/Yb8VNdk+0bsRXNNzQ0ZHGfIt196yipxhjXvDXiuwEBr2+AkZRJynrK0D6H6rauINRghuR7PEBmJGQnqRBXDChhNOxd7NNps8I8l5qYcENtdrsw5TG/vn0T+rRAHIBN+8AjlK9K6kZ7RwqjKzmS6TO64Yd+vQr1xN8wGuAnpOyZYVxbIcRIOyuuij7JsvBC8MpRvbYDQJtTrbgrs2rKjEgcgKI7U082He2JzZRuYlwva9hJ9FJd8FTvpQx9Snw6s+k8seDTAcIkTUaDBO8KGtGlOeM4syrtJhc1eo2mNLBoIiwJMxAsLWA9nSVMdjMLFTI5udjmPY8bXF56WA9yzvDcSqMcHOcXCZIcSZnW53IJv1Vv4P9IH1djWU6JdeXOcfESYzC0y2RYm64p0200e6+bSlBq3tb+R/2m7NUsPlawOJdJzPfMDZuURMczK6dm8Dh2WLGvJ3dJvzjRVXjfauriH5iAIEATMAbaLzwri972M6LXjUUo+vbPP5HKm0ox1bt+7NCx/ZhlQTTy037ZDb7jre6FnnafA1sM7LVLjPsmIaVfuC8XpgXMFSvFaFDGUjTqiRqDbM0xZzeRgrWVCLfRlDnVYxxcroxSi7r5qZwdd1MHI97Qb+Fxb74XHtJ2Yq4QlzZqUtQ8C4H+MbW3FvJRWHx8C/RXVlpo523LaZO42nnbaxGhMx1/7Khh19VKGrMiXDXbooOq/ST6f0XFRTxZvccYzBlzQ5ouNRuR/RMGlSmBxfWV2xvC+8BfTs4XLdneXI/itYTtplpU7q8SGypxhXScvMEJux66sdBB5Fbr6HOxDTixs4bK6fRNjarMYQ17obQquAkx7VOTC706zKrGuNOm5pGmX0P5qe+j5mFw+KdWYzK7uqjdSRJLbZTbb4LiVe7xaLouWH4rVqeKo8hoEgbe8/JSNDjTMl3XF5OnvVK4rxqm+TPiOsAtvvZSPDOAPq0O9PsmbTy58zdTGc09HXOnTaV9EhU4/UJ8EN3kiSffoE+4fxHvWZnCHizuvUear3DcBVr+FkBwGhkWnY81JUMFWomHUzpH+HzkevvWtGpPLfRnyaNNQ12iV+sQU4pYlVSlxNpfUa0iWOgwem3SZHopbCYr4rqbOBEwMRKqP0r1x+ja38VL/9WqwUK2qqv0k0jWwlSm3Ulnwe06eilvViUt3MUa9n9F6PWAOuykB2crbOAjW2n5rrh+ytd7mhmVxcQ1suDZJMCJ1HVc7TXZupXHPDOxGOxD6tOlQJdRID8zmtEkS0NLjBkQbbEHcJ3hPox4i55DmMoubeHvBny7vMI+S+h+zfDThcLRoueXupsa1zzq4gATe8bDoAm3EeFsrYmnV7wtfSGg3BIPO2/vWPxUmaxSfZ884ptbB1O6xLe7qDS4IcDIDmO3FvNPMPxlw+16hbf2laMPhqlVw724kCmHWe4NzFk+INBJjzULxbsfgsQHVcha/JP6stYMzGGDDGuuZEi+gstlylF2Zm+Pkrpme0uMZtTPMdFH1+BYeo4vDXsnUNgA9Y29FDV/rNEy/D1mATc03RbeYhc28UzXz1PRp/Ky61OE0crpyizo2dPgq5iZzQ34BTYbrcp21rXeJ0ucRvt5DbQLzaOro6mV/D8PeLklvx9+ymaFUtgTNkWbO17D0A+a8k6RstZwv0TTqYvZH8Xw/6wED2gfUj84/BcKNJ0xlPPZTWIpNqMi86i9weiOD4Rz7uIGU+LrG8HyUv8ONyrlGTZYuEt7uixpAEC89ST+akMI5pfoJAKiPrETDgR6e7on3BK2eplNvCT0Om68xJueRePaQ8qNWxdksLlwVFpmSzMfN1z+Kyl9FondbFwk5abGfs02D8R+S7aZeqzjg+DsoyR4jEAmNOSd4Uhwlda5gJlSeWOjmtY60Yzk5bYy4r2Sw9ZxeG93UOr2QJ/jbo78eqrWN4FiMNJjvGD7TNurm6j4rQKdUFe3lXTaK2TMwocQmSCuOOAew7mR56p9R4AXYqrh2gtZmLi7WGm4HnBACjKmCyZ6XtZXOabxMEg/gVyTrSUsn0jsjThGm0u7HDh+JfQcTQzNcRlLrOETNwZG3JLjO6qvFR7C2vb9bRe6k4xYeG7eWgGi6nh72WsGzreI63mUwLMUD4KTH3jNmLYF5JJGw219y2+boT0zhjnF6HFXtDj8OYa4YmnsKkB/q5rhf3+SmqfH5e2aLWf4zsOeYXVLxHaCvSPjwucbPY8PbrFvDr0KcUe0LXH9bQrU7gHwzrpdpMjrELOVGhN3yOhcicV0aM3Gh7TGJoFtpBdPwIleW4jDjTEtEbNpxb3Qs9rdpqBkDvxlt/ZOIF/wDr3pXdosO1rb1YN5NKqJ2Au3SeqsuPQ8/cr8xUL7UxuGeI7+rflLfwaVmfaDstSfXe5jyWkyDdszzE3PW0pzT7U0GzBryR+6qbGCb2N1x/8solztTBi9GpI6GAt6cKUHoznUqSVmZyMUBuOt12oYgOnxC20jcr6u/8fwv92w/8qn8kDs/hf7tQ/lU/kslAsfJ+KxAzC40XYV2ncL6qPAML/dqH8qn8kfoDC/3ah/Kp/JXRFj5UqYzK1xBaSBIv/VdcJigSbxvqF9T/AKAwv92ofyqfyQOA4X+7UP5VP5KW7xaIxPmEYidx71J9n6gFYkH7J3tqF9F/oHC/3ah/Kp/JemcFww0w9EeVNnyXP8H6l4uzMUNaSBOpH4rUcNxCAwg6S0jop39FUP3NL+Wz5Lt9VZ+w37oWkYYlpzyIp3FhEFcK3FqUQZ9FOfVWfsN+6En1On+wz7o+StYoR2HxQqMzDyK60qo5p+2g0aNaPQJRRb+yPcFJXEb4fLLnQJ3PMDRYbg+0Dq+MqtyzmfWc0HcBxI9YW95ByCbN4XRBkUaQPMMbP4LKpTzVjWE3G5l7MS/2XMuSROoNxvy8+RS13E2Ac4mZFoHMyD1Wp/Uqf7tn3R8kgwVP92z7rfkuH/XvyVujJqOIAfle1wDpAkHUG0RoOq41KLgMzpy+LedDoeVzutgOCpxHdsj+EfJDsFTOrGfdHyU/IvyQYrQr1NMrsvVtree0x7l3LwZa9oI00EQRoQdrea2IYKmNKbPut+SPqFL92z7rfkpfBfkfoZEx9MT4RZtoAixlo90rl3oF8sTyDbxzWwfo6j+6p/cb8kh4ZR/dU/uN+Sj5B/mGx2hCF6QBCEhKAVCEkoBUJCUNdNwgFQheGVAdCD5GUB7QvOYTG6VAKhICiUAqEhKVACEJCUAqFFVO0FBtdlDOC94JEQQI2cdAeilFVST6FhUIQrAEIQgBCEIAUbxnDPrAU2nK03e6/wBmIAggyXQf8p5qSUJR4gW1XNc/NLxeW5GtJeBECWuBAaQSZMEbgAe2vr6Oa7MTTuMuUZX/AKw62DgCQP8AEOsNmYOs7Kf1gcBlLi6HEGtTJMSYJYH89LbLpX4s8tdlyt8Lyw3M5XkTboAes2SY7i7gD7ABdUZGaKgLGPOYWOuSYjQg30QHjFYesfCBVJl4fLhkLcr8kAn+DS/NehSrjUVM2ZmXKWhgbmbnzCYn2vQiF1fxZ7RJayHF4bc2y1WszPPKHSY0jdc/0o81QzNSEd4CZOU5W0XA858ZETbqgHXC6NVuXOXGaYz5jMPkacrE6WsmGHwlQMZ3dI03tpBr3eBpdZoLRBu6xIJsD5lIOKvc60tmIE2BNJruWl9N9U/wHEHkspuALy1rydshYPF557R6oBm/D1nPGXvRTzNu5wzBs080EkuAjN116J7gO8JqBxJayWNv7W8nmQC1vm1yb08XVDzuHVXsEkZQG5zZoEzDIubpP0y/wQKRNRocAHGW5qtNkO8u815iEB4w+ExDaYylweBlDS4ZQ0UABbT+0Gv5L1Sp1G1c7W1sngDg4hzjAqyBeYDnMP4L1V4xUYJcxpkvaIJ1ZUDMxnRtyegGp2UcZeBenmJJY0NI8TgAYsTl8Jcbn7B5hAcXYWs8ZX5zIpk+KA0tqMJAgwbZpP8AhOtl1oMrNNNhc4l4JfJktyOBMcg4EN93VejxkkFzQ0NDe8GYkF7ZIGXqcs/5m814o8VearQQ0B+YD9kZahb4j+24Cw091wJ1Z/8ASxxGqxlKkwlrKmYvIkZssQ0kbXJjdX9UDtZxd1XHU8C+jTfSc6nJcHZ/Hq9jgRlgTe+hXNyn+Ha9r6L0+yGdj6WK4dSwlBrRiGlngdlaXETmcxxsXE3iZuVfux9GozCUm1Xh7wCCQ7NAkw3NuQIHoss4zwwUqwZSa5wa+G/tQfECSzUxedgFc8JUe3B1g9xaQQ0MhoEVADNhMkON5XBQ5DU25LpW+mjulxNd+6+5eXOgSdAvQVO4v2lyUGsbIqOp6yHAXy+1uYDtlP8AZ3Fuq4em9/tEX6wSJ9YXowrxnLFeLnnS1Jx8EkhCFuAQhCAFz7ht/C3xe1YX8+a6IQHMUm6wNI0GnLyUS7irBUdmY2AS0lsufZwaMzctgS4AXOvnE0m7sE0tLbwX59d84d+IQDc8SpXkEDxXLTlOX2mg7mxtvBiYXJ3EKA8DmFsCSHU4AAE5jaIAGvTmutbhTSHQTfNlBJLWudMuAEHc72m0Llh+EiXOqkvLgW6mMpEEf8j80B7p8UpOIAnMSBGW/iBg+UNPuK81sextM4hoEHI2XktblzwDN4aM5Oi6/opsQXPNwTJF8ugsLeYv1XSnw5gaW3ILw8km5IcDsI+yP+FANKfGqYaC/wAJu4xcABxbnmB4TBIMXEldGcQoiTGUS/xFhALmTmgxc+E+eW2i9HhLLQXCBFjq2SQ2TeBJiIIC8UeDtgh7nOBdUOWfCO8LpjeYcRr5QgFfxSn7OV+Yg+AsIMRJJ6Eb9CNUHFkUWPZTaAW5yHEMa0ZZ2BvtoutPhrQ7MS5zoIzON4IiLW/7KXE8Oa9jGZntDIjKR9kWmQZjXzAKAa08dngmk3KcwpyfEHMBkOEeHR1xOiV/EIFF2RuWrk1NwX3gCItqSY6SbJzS4c1rplx1gE2Bd7TgI1N/eYiV5dwxpyiX5Whoy5vCQwy3MOh5RO8oB8orj/BG4lkSGVBGSqB+sZfVjrEH1UqkKiUVJWYTsUSjw00sYGMPhJLM7mhxLu7lwM62N+cqQ7VYSoGMDX5i97WgZGC+U3kDp6KzVcM1xaXC7Tmb0MET7iVH9oGsyA1HEAGQG/2jnQRlp9SCRa99tVwy4qjTkl7na+Y84za6X7md8YqBzmls5WsawTzF3DrDnEK49gKj3UH5jIDsregDRbyv8SuDezhqUqr3tDXmmW0aY0pgXaD/AIidT1PNSfYqllwjbQcz55zmIv1t8FlxqMo1rvwcDblNyfuTqEIXqFgQhCAEIQgBCEIAQhCAEIQgBCEIAUX3uIGYBoPidDnR7M2s0+Uc4MwpRCAim1sVuyntzvaTHite3xRRxGIkZqbQC4DewM5nWcbCPWRopVJCAVCEIAXg0xMwJGhi/vXtCAEjWgaDqlQgBCEIAQhNK2NyvLcpNgbeu3KyhuwHaEwbxQW8D55QLQJO/Lf80Hibf2XRztHre35bwoyRNh+hMBxMfsuiAQQJ1BPltzSM4oDJyOAEXtvOsm2nkmSFiQQo9/FWj7LvcB+J16ajdOKmKymMp5yPX5JkhZjhCaDHg7O+Hzv6I+vDcEe759UzRODHaE1fjQPsu1jReG8QEey7/pM4jCQ9Qm1PFgmIIMTeNvVc28QEXa4GJi34lMkQ1bseoTU40bAn3JBjm3s60ct5620TJEDtCaHGi3hdttz/AO0oxo2a4+g+aZIDpCaDHA6Nd7h80fXhs12oG26ZIDtCafXxezreXKea60a+bQGI1t7vNSpIHZCEKQCEIQAkc2bHRKhAIAlQhACEIQCQgtB2SoQAhCEAmUTO6VIlQAkDRySoQAhCEAIQhAJCVCEAIQhAf//Z"/>
          <p:cNvSpPr>
            <a:spLocks noChangeAspect="1" noChangeArrowheads="1"/>
          </p:cNvSpPr>
          <p:nvPr/>
        </p:nvSpPr>
        <p:spPr bwMode="auto">
          <a:xfrm>
            <a:off x="155575" y="-1828800"/>
            <a:ext cx="2695575" cy="38100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33797" name="AutoShape 5" descr="Image result for australian dairy industry sustainability framewo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 name="Picture 1"/>
          <p:cNvPicPr>
            <a:picLocks noChangeAspect="1"/>
          </p:cNvPicPr>
          <p:nvPr/>
        </p:nvPicPr>
        <p:blipFill>
          <a:blip r:embed="rId3"/>
          <a:stretch>
            <a:fillRect/>
          </a:stretch>
        </p:blipFill>
        <p:spPr>
          <a:xfrm>
            <a:off x="1747838" y="2489716"/>
            <a:ext cx="5677722" cy="4011096"/>
          </a:xfrm>
          <a:prstGeom prst="rect">
            <a:avLst/>
          </a:prstGeom>
        </p:spPr>
      </p:pic>
      <p:sp>
        <p:nvSpPr>
          <p:cNvPr id="3" name="TextBox 2"/>
          <p:cNvSpPr txBox="1"/>
          <p:nvPr/>
        </p:nvSpPr>
        <p:spPr>
          <a:xfrm>
            <a:off x="7866992" y="5404319"/>
            <a:ext cx="4209393" cy="523220"/>
          </a:xfrm>
          <a:prstGeom prst="rect">
            <a:avLst/>
          </a:prstGeom>
          <a:noFill/>
        </p:spPr>
        <p:txBody>
          <a:bodyPr wrap="square" rtlCol="0">
            <a:spAutoFit/>
          </a:bodyPr>
          <a:lstStyle/>
          <a:p>
            <a:r>
              <a:rPr lang="en-AU" sz="2800" dirty="0" smtClean="0">
                <a:latin typeface="Arial" panose="020B0604020202020204" pitchFamily="34" charset="0"/>
                <a:cs typeface="Arial" panose="020B0604020202020204" pitchFamily="34" charset="0"/>
              </a:rPr>
              <a:t>…check out the postcard</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77034"/>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55575" y="941714"/>
            <a:ext cx="10688715" cy="27238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40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How is the data used?</a:t>
            </a:r>
            <a:endParaRPr kumimoji="0" lang="en-AU"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AU" sz="2000" dirty="0" smtClean="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AU" sz="2000" dirty="0" smtClean="0">
                <a:latin typeface="Arial" pitchFamily="34" charset="0"/>
                <a:ea typeface="Times New Roman" pitchFamily="18" charset="0"/>
                <a:cs typeface="Times New Roman" pitchFamily="18" charset="0"/>
              </a:rPr>
              <a:t>The Australian d</a:t>
            </a:r>
            <a:r>
              <a:rPr kumimoji="0" lang="en-A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airy industry has committed to reducing its </a:t>
            </a:r>
            <a:r>
              <a:rPr lang="en-AU" sz="2000" dirty="0" smtClean="0">
                <a:latin typeface="Arial" pitchFamily="34" charset="0"/>
                <a:ea typeface="Times New Roman" pitchFamily="18" charset="0"/>
                <a:cs typeface="Times New Roman" pitchFamily="18" charset="0"/>
              </a:rPr>
              <a:t>emissions intensity</a:t>
            </a:r>
            <a:r>
              <a:rPr kumimoji="0" lang="en-A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by 30% by the year 2020 based on the Australian Dairy Industry's Sustainability Framework. </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AU" sz="1100" dirty="0" smtClean="0">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1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5" name="AutoShape 3" descr="data:image/jpeg;base64,/9j/4AAQSkZJRgABAQAAAQABAAD/2wCEAAkGBxQSEhUUEhQVFhUXGBgYGBgYFxcYGBsbFxYYHRoYFxgZHiggGholGxgWJDEiJSorLi4uFx8zODMsNygtLisBCgoKDg0OGxAQGzQkHyY0LCwsLCwsLCwsLy0tLCwsLiwsLCwsLCwsLCwsLCwsLCwsLCwsLCwsLCwsLCwsLCwsLP/AABEIAQsAvQMBIgACEQEDEQH/xAAcAAABBQEBAQAAAAAAAAAAAAAAAQQFBgcDAgj/xABDEAABAwIEAwUEBgcIAgMAAAABAAIRAyEEEjFBBVFhBhMicYEykaHRBxRCkrHBFSNSU3KT4TNUYoKi0vDxFiRDsrP/xAAaAQEAAwEBAQAAAAAAAAAAAAAAAQIDBAUG/8QALBEAAgEEAgECBAYDAAAAAAAAAAECAxESIQQxUSJBExRhoSNScZHh8AUVMv/aAAwDAQACEQMRAD8A3FCEIAQhCAEIQgBCEIAQheSUB6QovjfFxh2TlL3HRoMT67KMp9o3OrZYinlBLoOpzWuNoaP83RWUG1ci5ZkqpGJ7VPpNpOqua0PBcc0ANOgZpPO/RWjhfFaWIbmo1adSIDsjg6CRoY0Uyg4k2fY/QkCVUAIQhACEIQAhCEAIQhACEIQAhCEAIQhACEIQAmWKpVi492+m0QIDmFxm8mzh0t0T1CAhavC6r71HUHGIB7kyLjSXaa266ptW7NFzT/Zh14IFUDpIbUH47KxoVlJoFTZ2KoyXGlh3OP2nU3PP+t5UphuHVqbctN1BjbwGUS0DlIzXUwhQ5NlnJs5YdrgPGQTzAge4rqhCgqCEIQAhCEAIQhACEIQDAcVZyd8PmkfxVoEw4+QHzUeykuopoBzS4u12jH/D5roOJA/Yd/p+aYsZBSBwCAfu4kBq13w+a6NxrSND8FFV3yvAqGFNiLk0cWOR+HzUdxntFTw1PvKjX5ZDbAEyZjfovP1gkRuoLt6z/wBQT+8Z+adAct+kPDH7FX7rf9yH/SFhh9mr91v+5Zo0L3UoEidOXzVbkmjn6RMN+zV+63/clpfSDh3ODWsrEkwPC3/csvLCNp6j5KW4MRSb3sS5xLWjSANT5kwPQqYpt2DNQrdo6LYnMJsNPnr0TjC8Yp1CACb6T0VCoUiBd4Y118pAdJO+Uz7+ilsLxJtK+QuA5DKLbwTAKs0o9sJSl/yi5urACV4p4trjAlVXGdoQ4DL7J1bmgjzEJ/2dxoqEQI1IH9fd70aRXfuWNCRCqWFQkQgFQkQgFQkQgInLC8E8l6c9c3PQCOlKWQo/jXGqWEpOrVTZugmC52zR1WPcY+lPF1pyEUQdAwCWj+IgklCbXNucF4hYLhvpA4nlLGV80yBmp0y8T+y4jXzlbP2O4ucXhadZzS1/svBEQ5pgx03WiaZRp9k/hcNuVC/SE3/1f87PzU4GucNdNlXO1riaME/bb+aq0LlFo0gLu93zXbEPblF9wkxYhjiNuf5rxwelmZO+aOfu6LMseHMU5h6AhhcJ7tgMaS4mQD6n4FRmFomwNvF57qRh1SnVLbnvLcoaLfifcpUnFORKipSSY5w1VpN3guOt/wDlk4xWIYG+JwAP5qoUOG4k1C57m9A1kEHfxGJCnuK8Pc8NyG4F459Fz3PRsR+OA1vlJF4Ig7OE7j46KzdgcYRV7mp7YBA5Eaz5Qqzwfg1amP1lV7xvnA32U9wnE06GJpPqHKG035ieQBjzOy0oy7ic3Jj1I0lCoVD6S6b6paKZDJgOJM+eUAq3cP4xSrWY6/IiFdSTMHFofoQhWKghN8djWUmlzzA+SqNbt+CXdzQLgD7TngA9WhskhQ5JdllFvouyFWODdr2VXZKjchJhrgZaTEgT1FwrOiafRDTXZXTX5FempRhgujMOpRBkX0341wq0GXyZHPaJtmzwT5xlWWs8R+S2H6eaVLu8L4h3zXPOX7XduaJPKM7W/GN1kHD6Zc8G0C5/JQ3YvFX0SWBwvjAb7UiOcz/Rb19Hsuw7jt3h/wDqJ/51WPYYtLg4CCBfzJk+YWvfRcapp1C+mRQdDmPJZlLxLXwAc2w1AuCqQneRrUp4wLa1ihO11Idx1zt/NWZrWm4I96hO1zWmhYgnO3cdVs2ctijMw4cCCJEbp5w3hZbTAYwxry11XTBs8Qtp8lNOa5zQZyt3nnyWbLxVyCfgXMgluhnUc+mij+GYstqPBuS2Z212G2qszmZI8cgW0mZ57eirXEcIKdQvaYGpHQ/Ll0VW/S0axiozTHdfihNg0uAEkDUna5Xr6yX6McOsxB/NQtegTUa5hb1DgSwg8wCLzvKf1qlUtju8LTF4LWue4yLABxgfHVZxjkrnc34Q8oY0u8JNx/yVX+1QcRUc0WY1oJ5FzgPzCluH4XuwASXGLuOpOpPx0Fkx47P1TFkGzn0yfvMa0fiqxfqMq20VTgOFc+o0MuSW26Ezf0W18B4e2kG5hJF50APT4rH+yWJyV2vB5NPqAtKbj6Rqh4a7PGWczgJAzAZSQ2CARIkqE9kSjeI9xHaPFtx4pDDsdhszGZw6akP/APkgfZBIkRodeVwWW/SBxAUuH1atORVL2UmVBZze8d42tc3bIDed0++hnj78RhalKq4udQcA1xMnI4WBJ1gh3pC6o39zibT6JrtZg21KjO9cSwMszbNJlx52geio9UNp1sjYIzNmdrH5K3dsq4qvZTbUNNwuHAEjckGLFsW81nler/7BBMwQSdNJGi5pS9TOtQagmTeFqDMRFpOXza/MD/qj0Wn8FxPeUWO5gfh8lmDHtOnJ3xykf86rQ+yTpwzY0kgehj8lem9mNTorVfthRYbZ3HoAPxUbi+3rmAuyMY0buJJ+H4KIZg6bCMziRvA/5ZVTtjVzvysGSk3c6vdF3b2EwPU7hdMXFs57NkN247Rvx+I79wa2Ghga3ZrSSJM3dLjeyjcJxMBuV400IG3UL1isE4NzCHDeDcdY5JgWq0oKSLRnKD0WDAA1KjWUvGXgloBANpmc0AEQfctVwbXMospEkNaPZkxJMmPUlZB2RqCnjcO4uyjvACdLOBab7Wctoq8YwjHtY2ahtJb4gARYn5LLVNlpzdTR2p4UwLxKTFst4RAkX5m6P0/hHH+0zG9srhEbFIeLUq3hYCDqRFh0VcpN9FdI94SlM84Udh3Ymo94OUANOS+hBtbqpfC7+SYYvAu7wEG3Lp/RVqXOjjWu7nbhFOqWfragd5AfArvxrh2fCjZxc5s9AudCjlOpkm/9ArPTp4fEUafduJptJNpE5fCZkTqEpK9xyGoso1fgb8HSYK9Smc1m3uQRMEQLDSeoSMblEk6cybdbqR+k3hxr0RFiHMvyaHC3qq4cBJl0npsqVo/Devc2403OOx67GSDluOa68aweXhFZ7tXvYfQVG/1Xrh+BNR7WN3+A3KmvpIpClwqoBoDRaP5jQlKGnJkciaTUEY9gAQHkyCAI/imArB2c7UVcbicLSdTDHUjUzGTDjkLRmbaIBdpzVfpPD6T4IkGTzsf6Ka+jXDZKlfF1DowtYN3PMZiOcRHmVmumzVwbSsX/ALR8LpVqZp18raTntcYIDiWzDqZbLpkmzreI+aplCtTwbHUqDszQTnqaF7hYE8raDr1ScY4zmYSb1nk3OjWaBrBsSZmb2Vgo9mMNXos7twbWFNpd4iWl2obUsYIGaSAFVyk9I7uJTo0EqtVd6WvuV3h/E2AVBWflFnXBJmDMEXn5Lk5maq4tEDL6yZH4n4Kw8a7N1qmHFKhhsO11M5n1WuzveWXIBiZJGkdFXMJiywgPkOzAODhDhGxHOQocbGfImqsm4ktgnBxAaLuIcZ/hFv8ASPetC7L8eoCj3c5DTsQ4iSTeR0VPwlRlLD1HAZnBz2g6aCfwbHqobinEWtcC0g5mh1530IiNRBUqThsx4/FjXljLRU6mJpjh7a/ePqYk2I7yWAlxs6n0AJjcqPxNE02NFRxNVxzvm8SLNmbakmya9nMNbvS3MA4ECNXA2E7AanzXbG1HveS/KCeRn4rtR5qWjyyrlcCNfx81HVKeVxbyP9R8E6rmMp6pjiHfrHQd594C0i9lJ9Dzh7oqUzE5XtMcwCrs3i7Qc1okZhG40VBpViIIMHmrrguzWJxFNtWnTBY9oI8Q8j6yCq1sVZyKxbXRYcIKbM8Rm1Fr3m58wl7O6uc20mCd99JsmOH7O4xr2u7m4DRJeIManziFY+z3Aqgrlrm5aXtEzebS0D11XHGSzsmaN6Hz+I0sOwurVA0Rafad5NFz7lF8M46/F1Xd2zLRYLOOpcTvytJhW7jfZ2jiGZajAdmkC7bbHz2TfDcMp4anSpUm5R4pJMlzvDLid5XfOMFSfkypOTqrwNWNLfEQYGUernBo+JCs2EpADK2zW2A6DRehhGsphpu+WuPSDIB6LmykHSDe/MqKEMY3J5NTOVl0dsXghWpPYftAj1i3xhUIiQCbEa+Y1WksfFiI5Hb+igqHBZxT3uH6trs45Fzr/Ayfcsq8HNo14tVU07nXs3wvumZnjxv16DYefNQ/0pNqPwNZgDcss5kn9Y2IOytzqs+z79vTmq928ZlwFXcgsPUnO2y0cbQsitGSqV45dNq5g/BeFVKj3NJyg+2ek3tzVmx2LbQa1rfC1sf0HmSuR4jDZmJE8vI+5VrFUq2J7yoLMpNz33AcBI5m4tyK5dJH1TVPhw9Pqb6J/huCfinyQWU93RaBsJ1KncVx84VxDKTHNuA4uIfJ3fGpib2UDwrjBbSicoGp9NlEYjGnEPMWptsANzuVgk+zhc3XnGHsah2U4s2oA8PmXFz/ANQTc3I71h2ne6sHF8Bh8a2Kgh32ajfbB2g7jobLEckDwyPIkSU8w2PqUSHNqOaR1JB6QbFTkXl/jpXyiy+4rsLichZSxVNzZzhrmlpJLSLuBI0cR7lVx2D4ix7gaGcbObUYRF7CSCPcNU/7Ldv2Ydvd1xIknO3W+7mj8uS03h3F6VZgfTqAtOhWmCezkfJr0ni7f39DAn16dKjTaymaQgkEu9ouOribGw52kqHrVWmN3bwMvu5rtj6JGWGRYeIXkfxH8ByTUMvc++V0RejzmznWrNy7mDNxHoUwYSbne5SYqo4nKdifXlPp+KGnmtEZMcsK0TsL2ofQw7qQAcGvLhM2D9h/mDves3aVN9nsWxjz3pIY5haSCWw77DyQCQ0GSYF1FaHxINFFpmnDtnU/Yb8VNdk+0bsRXNNzQ0ZHGfIt196yipxhjXvDXiuwEBr2+AkZRJynrK0D6H6rauINRghuR7PEBmJGQnqRBXDChhNOxd7NNps8I8l5qYcENtdrsw5TG/vn0T+rRAHIBN+8AjlK9K6kZ7RwqjKzmS6TO64Yd+vQr1xN8wGuAnpOyZYVxbIcRIOyuuij7JsvBC8MpRvbYDQJtTrbgrs2rKjEgcgKI7U082He2JzZRuYlwva9hJ9FJd8FTvpQx9Snw6s+k8seDTAcIkTUaDBO8KGtGlOeM4syrtJhc1eo2mNLBoIiwJMxAsLWA9nSVMdjMLFTI5udjmPY8bXF56WA9yzvDcSqMcHOcXCZIcSZnW53IJv1Vv4P9IH1djWU6JdeXOcfESYzC0y2RYm64p0200e6+bSlBq3tb+R/2m7NUsPlawOJdJzPfMDZuURMczK6dm8Dh2WLGvJ3dJvzjRVXjfauriH5iAIEATMAbaLzwri972M6LXjUUo+vbPP5HKm0ox1bt+7NCx/ZhlQTTy037ZDb7jre6FnnafA1sM7LVLjPsmIaVfuC8XpgXMFSvFaFDGUjTqiRqDbM0xZzeRgrWVCLfRlDnVYxxcroxSi7r5qZwdd1MHI97Qb+Fxb74XHtJ2Yq4QlzZqUtQ8C4H+MbW3FvJRWHx8C/RXVlpo523LaZO42nnbaxGhMx1/7Khh19VKGrMiXDXbooOq/ST6f0XFRTxZvccYzBlzQ5ouNRuR/RMGlSmBxfWV2xvC+8BfTs4XLdneXI/itYTtplpU7q8SGypxhXScvMEJux66sdBB5Fbr6HOxDTixs4bK6fRNjarMYQ17obQquAkx7VOTC706zKrGuNOm5pGmX0P5qe+j5mFw+KdWYzK7uqjdSRJLbZTbb4LiVe7xaLouWH4rVqeKo8hoEgbe8/JSNDjTMl3XF5OnvVK4rxqm+TPiOsAtvvZSPDOAPq0O9PsmbTy58zdTGc09HXOnTaV9EhU4/UJ8EN3kiSffoE+4fxHvWZnCHizuvUear3DcBVr+FkBwGhkWnY81JUMFWomHUzpH+HzkevvWtGpPLfRnyaNNQ12iV+sQU4pYlVSlxNpfUa0iWOgwem3SZHopbCYr4rqbOBEwMRKqP0r1x+ja38VL/9WqwUK2qqv0k0jWwlSm3Ulnwe06eilvViUt3MUa9n9F6PWAOuykB2crbOAjW2n5rrh+ytd7mhmVxcQ1suDZJMCJ1HVc7TXZupXHPDOxGOxD6tOlQJdRID8zmtEkS0NLjBkQbbEHcJ3hPox4i55DmMoubeHvBny7vMI+S+h+zfDThcLRoueXupsa1zzq4gATe8bDoAm3EeFsrYmnV7wtfSGg3BIPO2/vWPxUmaxSfZ884ptbB1O6xLe7qDS4IcDIDmO3FvNPMPxlw+16hbf2laMPhqlVw724kCmHWe4NzFk+INBJjzULxbsfgsQHVcha/JP6stYMzGGDDGuuZEi+gstlylF2Zm+Pkrpme0uMZtTPMdFH1+BYeo4vDXsnUNgA9Y29FDV/rNEy/D1mATc03RbeYhc28UzXz1PRp/Ky61OE0crpyizo2dPgq5iZzQ34BTYbrcp21rXeJ0ucRvt5DbQLzaOro6mV/D8PeLklvx9+ymaFUtgTNkWbO17D0A+a8k6RstZwv0TTqYvZH8Xw/6wED2gfUj84/BcKNJ0xlPPZTWIpNqMi86i9weiOD4Rz7uIGU+LrG8HyUv8ONyrlGTZYuEt7uixpAEC89ST+akMI5pfoJAKiPrETDgR6e7on3BK2eplNvCT0Om68xJueRePaQ8qNWxdksLlwVFpmSzMfN1z+Kyl9FondbFwk5abGfs02D8R+S7aZeqzjg+DsoyR4jEAmNOSd4Uhwlda5gJlSeWOjmtY60Yzk5bYy4r2Sw9ZxeG93UOr2QJ/jbo78eqrWN4FiMNJjvGD7TNurm6j4rQKdUFe3lXTaK2TMwocQmSCuOOAew7mR56p9R4AXYqrh2gtZmLi7WGm4HnBACjKmCyZ6XtZXOabxMEg/gVyTrSUsn0jsjThGm0u7HDh+JfQcTQzNcRlLrOETNwZG3JLjO6qvFR7C2vb9bRe6k4xYeG7eWgGi6nh72WsGzreI63mUwLMUD4KTH3jNmLYF5JJGw219y2+boT0zhjnF6HFXtDj8OYa4YmnsKkB/q5rhf3+SmqfH5e2aLWf4zsOeYXVLxHaCvSPjwucbPY8PbrFvDr0KcUe0LXH9bQrU7gHwzrpdpMjrELOVGhN3yOhcicV0aM3Gh7TGJoFtpBdPwIleW4jDjTEtEbNpxb3Qs9rdpqBkDvxlt/ZOIF/wDr3pXdosO1rb1YN5NKqJ2Au3SeqsuPQ8/cr8xUL7UxuGeI7+rflLfwaVmfaDstSfXe5jyWkyDdszzE3PW0pzT7U0GzBryR+6qbGCb2N1x/8solztTBi9GpI6GAt6cKUHoznUqSVmZyMUBuOt12oYgOnxC20jcr6u/8fwv92w/8qn8kDs/hf7tQ/lU/kslAsfJ+KxAzC40XYV2ncL6qPAML/dqH8qn8kfoDC/3ah/Kp/JXRFj5UqYzK1xBaSBIv/VdcJigSbxvqF9T/AKAwv92ofyqfyQOA4X+7UP5VP5KW7xaIxPmEYidx71J9n6gFYkH7J3tqF9F/oHC/3ah/Kp/JemcFww0w9EeVNnyXP8H6l4uzMUNaSBOpH4rUcNxCAwg6S0jop39FUP3NL+Wz5Lt9VZ+w37oWkYYlpzyIp3FhEFcK3FqUQZ9FOfVWfsN+6En1On+wz7o+StYoR2HxQqMzDyK60qo5p+2g0aNaPQJRRb+yPcFJXEb4fLLnQJ3PMDRYbg+0Dq+MqtyzmfWc0HcBxI9YW95ByCbN4XRBkUaQPMMbP4LKpTzVjWE3G5l7MS/2XMuSROoNxvy8+RS13E2Ac4mZFoHMyD1Wp/Uqf7tn3R8kgwVP92z7rfkuH/XvyVujJqOIAfle1wDpAkHUG0RoOq41KLgMzpy+LedDoeVzutgOCpxHdsj+EfJDsFTOrGfdHyU/IvyQYrQr1NMrsvVtree0x7l3LwZa9oI00EQRoQdrea2IYKmNKbPut+SPqFL92z7rfkpfBfkfoZEx9MT4RZtoAixlo90rl3oF8sTyDbxzWwfo6j+6p/cb8kh4ZR/dU/uN+Sj5B/mGx2hCF6QBCEhKAVCEkoBUJCUNdNwgFQheGVAdCD5GUB7QvOYTG6VAKhICiUAqEhKVACEJCUAqFFVO0FBtdlDOC94JEQQI2cdAeilFVST6FhUIQrAEIQgBCEIAUbxnDPrAU2nK03e6/wBmIAggyXQf8p5qSUJR4gW1XNc/NLxeW5GtJeBECWuBAaQSZMEbgAe2vr6Oa7MTTuMuUZX/AKw62DgCQP8AEOsNmYOs7Kf1gcBlLi6HEGtTJMSYJYH89LbLpX4s8tdlyt8Lyw3M5XkTboAes2SY7i7gD7ABdUZGaKgLGPOYWOuSYjQg30QHjFYesfCBVJl4fLhkLcr8kAn+DS/NehSrjUVM2ZmXKWhgbmbnzCYn2vQiF1fxZ7RJayHF4bc2y1WszPPKHSY0jdc/0o81QzNSEd4CZOU5W0XA858ZETbqgHXC6NVuXOXGaYz5jMPkacrE6WsmGHwlQMZ3dI03tpBr3eBpdZoLRBu6xIJsD5lIOKvc60tmIE2BNJruWl9N9U/wHEHkspuALy1rydshYPF557R6oBm/D1nPGXvRTzNu5wzBs080EkuAjN116J7gO8JqBxJayWNv7W8nmQC1vm1yb08XVDzuHVXsEkZQG5zZoEzDIubpP0y/wQKRNRocAHGW5qtNkO8u815iEB4w+ExDaYylweBlDS4ZQ0UABbT+0Gv5L1Sp1G1c7W1sngDg4hzjAqyBeYDnMP4L1V4xUYJcxpkvaIJ1ZUDMxnRtyegGp2UcZeBenmJJY0NI8TgAYsTl8Jcbn7B5hAcXYWs8ZX5zIpk+KA0tqMJAgwbZpP8AhOtl1oMrNNNhc4l4JfJktyOBMcg4EN93VejxkkFzQ0NDe8GYkF7ZIGXqcs/5m814o8VearQQ0B+YD9kZahb4j+24Cw091wJ1Z/8ASxxGqxlKkwlrKmYvIkZssQ0kbXJjdX9UDtZxd1XHU8C+jTfSc6nJcHZ/Hq9jgRlgTe+hXNyn+Ha9r6L0+yGdj6WK4dSwlBrRiGlngdlaXETmcxxsXE3iZuVfux9GozCUm1Xh7wCCQ7NAkw3NuQIHoss4zwwUqwZSa5wa+G/tQfECSzUxedgFc8JUe3B1g9xaQQ0MhoEVADNhMkON5XBQ5DU25LpW+mjulxNd+6+5eXOgSdAvQVO4v2lyUGsbIqOp6yHAXy+1uYDtlP8AZ3Fuq4em9/tEX6wSJ9YXowrxnLFeLnnS1Jx8EkhCFuAQhCAFz7ht/C3xe1YX8+a6IQHMUm6wNI0GnLyUS7irBUdmY2AS0lsufZwaMzctgS4AXOvnE0m7sE0tLbwX59d84d+IQDc8SpXkEDxXLTlOX2mg7mxtvBiYXJ3EKA8DmFsCSHU4AAE5jaIAGvTmutbhTSHQTfNlBJLWudMuAEHc72m0Llh+EiXOqkvLgW6mMpEEf8j80B7p8UpOIAnMSBGW/iBg+UNPuK81sextM4hoEHI2XktblzwDN4aM5Oi6/opsQXPNwTJF8ugsLeYv1XSnw5gaW3ILw8km5IcDsI+yP+FANKfGqYaC/wAJu4xcABxbnmB4TBIMXEldGcQoiTGUS/xFhALmTmgxc+E+eW2i9HhLLQXCBFjq2SQ2TeBJiIIC8UeDtgh7nOBdUOWfCO8LpjeYcRr5QgFfxSn7OV+Yg+AsIMRJJ6Eb9CNUHFkUWPZTaAW5yHEMa0ZZ2BvtoutPhrQ7MS5zoIzON4IiLW/7KXE8Oa9jGZntDIjKR9kWmQZjXzAKAa08dngmk3KcwpyfEHMBkOEeHR1xOiV/EIFF2RuWrk1NwX3gCItqSY6SbJzS4c1rplx1gE2Bd7TgI1N/eYiV5dwxpyiX5Whoy5vCQwy3MOh5RO8oB8orj/BG4lkSGVBGSqB+sZfVjrEH1UqkKiUVJWYTsUSjw00sYGMPhJLM7mhxLu7lwM62N+cqQ7VYSoGMDX5i97WgZGC+U3kDp6KzVcM1xaXC7Tmb0MET7iVH9oGsyA1HEAGQG/2jnQRlp9SCRa99tVwy4qjTkl7na+Y84za6X7md8YqBzmls5WsawTzF3DrDnEK49gKj3UH5jIDsregDRbyv8SuDezhqUqr3tDXmmW0aY0pgXaD/AIidT1PNSfYqllwjbQcz55zmIv1t8FlxqMo1rvwcDblNyfuTqEIXqFgQhCAEIQgBCEIAQhCAEIQgBCEIAUX3uIGYBoPidDnR7M2s0+Uc4MwpRCAim1sVuyntzvaTHite3xRRxGIkZqbQC4DewM5nWcbCPWRopVJCAVCEIAXg0xMwJGhi/vXtCAEjWgaDqlQgBCEIAQhNK2NyvLcpNgbeu3KyhuwHaEwbxQW8D55QLQJO/Lf80Hibf2XRztHre35bwoyRNh+hMBxMfsuiAQQJ1BPltzSM4oDJyOAEXtvOsm2nkmSFiQQo9/FWj7LvcB+J16ajdOKmKymMp5yPX5JkhZjhCaDHg7O+Hzv6I+vDcEe759UzRODHaE1fjQPsu1jReG8QEey7/pM4jCQ9Qm1PFgmIIMTeNvVc28QEXa4GJi34lMkQ1bseoTU40bAn3JBjm3s60ct5620TJEDtCaHGi3hdttz/AO0oxo2a4+g+aZIDpCaDHA6Nd7h80fXhs12oG26ZIDtCafXxezreXKea60a+bQGI1t7vNSpIHZCEKQCEIQAkc2bHRKhAIAlQhACEIQCQgtB2SoQAhCEAmUTO6VIlQAkDRySoQAhCEAIQhAJCVCEAIQhAf//Z"/>
          <p:cNvSpPr>
            <a:spLocks noChangeAspect="1" noChangeArrowheads="1"/>
          </p:cNvSpPr>
          <p:nvPr/>
        </p:nvSpPr>
        <p:spPr bwMode="auto">
          <a:xfrm>
            <a:off x="155575" y="-1828800"/>
            <a:ext cx="2695575" cy="38100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33797" name="AutoShape 5" descr="Image result for australian dairy industry sustainability framewo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33798" name="Picture 6"/>
          <p:cNvPicPr>
            <a:picLocks noChangeAspect="1" noChangeArrowheads="1"/>
          </p:cNvPicPr>
          <p:nvPr/>
        </p:nvPicPr>
        <p:blipFill>
          <a:blip r:embed="rId3" cstate="print"/>
          <a:srcRect/>
          <a:stretch>
            <a:fillRect/>
          </a:stretch>
        </p:blipFill>
        <p:spPr bwMode="auto">
          <a:xfrm>
            <a:off x="2691447" y="2768077"/>
            <a:ext cx="6223247" cy="4089923"/>
          </a:xfrm>
          <a:prstGeom prst="rect">
            <a:avLst/>
          </a:prstGeom>
          <a:noFill/>
          <a:ln w="9525">
            <a:noFill/>
            <a:miter lim="800000"/>
            <a:headEnd/>
            <a:tailEnd/>
          </a:ln>
        </p:spPr>
      </p:pic>
    </p:spTree>
    <p:extLst>
      <p:ext uri="{BB962C8B-B14F-4D97-AF65-F5344CB8AC3E}">
        <p14:creationId xmlns:p14="http://schemas.microsoft.com/office/powerpoint/2010/main" val="348751994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9_DA PowerPoint Template">
  <a:themeElements>
    <a:clrScheme name="Dairy Australia">
      <a:dk1>
        <a:sysClr val="windowText" lastClr="000000"/>
      </a:dk1>
      <a:lt1>
        <a:sysClr val="window" lastClr="FFFFFF"/>
      </a:lt1>
      <a:dk2>
        <a:srgbClr val="1F497D"/>
      </a:dk2>
      <a:lt2>
        <a:srgbClr val="EEECE1"/>
      </a:lt2>
      <a:accent1>
        <a:srgbClr val="0071B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DA PowerPoint Template">
  <a:themeElements>
    <a:clrScheme name="Dairy Australia">
      <a:dk1>
        <a:sysClr val="windowText" lastClr="000000"/>
      </a:dk1>
      <a:lt1>
        <a:sysClr val="window" lastClr="FFFFFF"/>
      </a:lt1>
      <a:dk2>
        <a:srgbClr val="1F497D"/>
      </a:dk2>
      <a:lt2>
        <a:srgbClr val="EEECE1"/>
      </a:lt2>
      <a:accent1>
        <a:srgbClr val="0071B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6_DA PowerPoint Template">
  <a:themeElements>
    <a:clrScheme name="Dairy Australia">
      <a:dk1>
        <a:sysClr val="windowText" lastClr="000000"/>
      </a:dk1>
      <a:lt1>
        <a:sysClr val="window" lastClr="FFFFFF"/>
      </a:lt1>
      <a:dk2>
        <a:srgbClr val="1F497D"/>
      </a:dk2>
      <a:lt2>
        <a:srgbClr val="EEECE1"/>
      </a:lt2>
      <a:accent1>
        <a:srgbClr val="0071B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3927</TotalTime>
  <Words>1065</Words>
  <Application>Microsoft Office PowerPoint</Application>
  <PresentationFormat>Widescreen</PresentationFormat>
  <Paragraphs>76</Paragraphs>
  <Slides>5</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Times New Roman</vt:lpstr>
      <vt:lpstr>Wingdings</vt:lpstr>
      <vt:lpstr>9_DA PowerPoint Template</vt:lpstr>
      <vt:lpstr>15_DA PowerPoint Template</vt:lpstr>
      <vt:lpstr>16_DA PowerPoint Template</vt:lpstr>
      <vt:lpstr> </vt:lpstr>
      <vt:lpstr>PowerPoint Presentation</vt:lpstr>
      <vt:lpstr>PowerPoint Presentation</vt:lpstr>
      <vt:lpstr>PowerPoint Presentation</vt:lpstr>
      <vt:lpstr>PowerPoint Presentation</vt:lpstr>
    </vt:vector>
  </TitlesOfParts>
  <Company>Dairy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Phelps</dc:creator>
  <cp:lastModifiedBy>Microsoft account</cp:lastModifiedBy>
  <cp:revision>45</cp:revision>
  <dcterms:created xsi:type="dcterms:W3CDTF">2014-08-29T06:56:24Z</dcterms:created>
  <dcterms:modified xsi:type="dcterms:W3CDTF">2015-09-15T06:02:16Z</dcterms:modified>
</cp:coreProperties>
</file>