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 id="2147483657" r:id="rId5"/>
    <p:sldMasterId id="2147483663" r:id="rId6"/>
  </p:sldMasterIdLst>
  <p:notesMasterIdLst>
    <p:notesMasterId r:id="rId19"/>
  </p:notesMasterIdLst>
  <p:sldIdLst>
    <p:sldId id="256" r:id="rId7"/>
    <p:sldId id="274" r:id="rId8"/>
    <p:sldId id="283" r:id="rId9"/>
    <p:sldId id="275" r:id="rId10"/>
    <p:sldId id="286" r:id="rId11"/>
    <p:sldId id="285" r:id="rId12"/>
    <p:sldId id="284" r:id="rId13"/>
    <p:sldId id="287" r:id="rId14"/>
    <p:sldId id="288" r:id="rId15"/>
    <p:sldId id="291" r:id="rId16"/>
    <p:sldId id="290"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2"/>
    <a:srgbClr val="C35005"/>
    <a:srgbClr val="00B4E1"/>
    <a:srgbClr val="1E5A3C"/>
    <a:srgbClr val="003B71"/>
    <a:srgbClr val="C04D00"/>
    <a:srgbClr val="006580"/>
    <a:srgbClr val="00ADBB"/>
    <a:srgbClr val="225D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2A1B98-414B-41C8-A60B-BB66BD092FB4}" v="13" dt="2021-08-03T04:56:56.429"/>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098" autoAdjust="0"/>
  </p:normalViewPr>
  <p:slideViewPr>
    <p:cSldViewPr snapToGrid="0" snapToObjects="1">
      <p:cViewPr varScale="1">
        <p:scale>
          <a:sx n="76" d="100"/>
          <a:sy n="76" d="100"/>
        </p:scale>
        <p:origin x="1896" y="96"/>
      </p:cViewPr>
      <p:guideLst>
        <p:guide orient="horz" pos="2160"/>
        <p:guide pos="3840"/>
      </p:guideLst>
    </p:cSldViewPr>
  </p:slideViewPr>
  <p:outlineViewPr>
    <p:cViewPr>
      <p:scale>
        <a:sx n="33" d="100"/>
        <a:sy n="33" d="100"/>
      </p:scale>
      <p:origin x="0" y="188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Keary" userId="0cde5d81-ef9a-4058-879e-f6d85011f450" providerId="ADAL" clId="{9C2A1B98-414B-41C8-A60B-BB66BD092FB4}"/>
    <pc:docChg chg="undo custSel addSld delSld modSld sldOrd">
      <pc:chgData name="Tom Keary" userId="0cde5d81-ef9a-4058-879e-f6d85011f450" providerId="ADAL" clId="{9C2A1B98-414B-41C8-A60B-BB66BD092FB4}" dt="2021-08-31T03:55:58.662" v="295" actId="20577"/>
      <pc:docMkLst>
        <pc:docMk/>
      </pc:docMkLst>
      <pc:sldChg chg="addSp modSp add del mod ord modNotesTx">
        <pc:chgData name="Tom Keary" userId="0cde5d81-ef9a-4058-879e-f6d85011f450" providerId="ADAL" clId="{9C2A1B98-414B-41C8-A60B-BB66BD092FB4}" dt="2021-08-03T05:00:44.274" v="267" actId="20577"/>
        <pc:sldMkLst>
          <pc:docMk/>
          <pc:sldMk cId="3749762842" sldId="256"/>
        </pc:sldMkLst>
        <pc:spChg chg="mod">
          <ac:chgData name="Tom Keary" userId="0cde5d81-ef9a-4058-879e-f6d85011f450" providerId="ADAL" clId="{9C2A1B98-414B-41C8-A60B-BB66BD092FB4}" dt="2021-08-03T05:00:44.274" v="267" actId="20577"/>
          <ac:spMkLst>
            <pc:docMk/>
            <pc:sldMk cId="3749762842" sldId="256"/>
            <ac:spMk id="2" creationId="{72BE8484-C226-074D-ADD3-FE0496A4F1DF}"/>
          </ac:spMkLst>
        </pc:spChg>
        <pc:spChg chg="add mod">
          <ac:chgData name="Tom Keary" userId="0cde5d81-ef9a-4058-879e-f6d85011f450" providerId="ADAL" clId="{9C2A1B98-414B-41C8-A60B-BB66BD092FB4}" dt="2021-08-03T04:31:54.523" v="106" actId="1076"/>
          <ac:spMkLst>
            <pc:docMk/>
            <pc:sldMk cId="3749762842" sldId="256"/>
            <ac:spMk id="3" creationId="{F7CE2C37-5A03-4DDC-B610-EA2F7E0E191B}"/>
          </ac:spMkLst>
        </pc:spChg>
      </pc:sldChg>
      <pc:sldChg chg="add del">
        <pc:chgData name="Tom Keary" userId="0cde5d81-ef9a-4058-879e-f6d85011f450" providerId="ADAL" clId="{9C2A1B98-414B-41C8-A60B-BB66BD092FB4}" dt="2021-08-03T04:55:30.784" v="210" actId="47"/>
        <pc:sldMkLst>
          <pc:docMk/>
          <pc:sldMk cId="3291295623" sldId="261"/>
        </pc:sldMkLst>
      </pc:sldChg>
      <pc:sldChg chg="add del modNotesTx">
        <pc:chgData name="Tom Keary" userId="0cde5d81-ef9a-4058-879e-f6d85011f450" providerId="ADAL" clId="{9C2A1B98-414B-41C8-A60B-BB66BD092FB4}" dt="2021-08-03T04:59:47.350" v="233" actId="20577"/>
        <pc:sldMkLst>
          <pc:docMk/>
          <pc:sldMk cId="894318093" sldId="266"/>
        </pc:sldMkLst>
      </pc:sldChg>
      <pc:sldChg chg="add del">
        <pc:chgData name="Tom Keary" userId="0cde5d81-ef9a-4058-879e-f6d85011f450" providerId="ADAL" clId="{9C2A1B98-414B-41C8-A60B-BB66BD092FB4}" dt="2021-08-03T04:55:29.236" v="207" actId="47"/>
        <pc:sldMkLst>
          <pc:docMk/>
          <pc:sldMk cId="674874697" sldId="268"/>
        </pc:sldMkLst>
      </pc:sldChg>
      <pc:sldChg chg="add del">
        <pc:chgData name="Tom Keary" userId="0cde5d81-ef9a-4058-879e-f6d85011f450" providerId="ADAL" clId="{9C2A1B98-414B-41C8-A60B-BB66BD092FB4}" dt="2021-08-03T04:55:30.352" v="209" actId="47"/>
        <pc:sldMkLst>
          <pc:docMk/>
          <pc:sldMk cId="4045010100" sldId="269"/>
        </pc:sldMkLst>
      </pc:sldChg>
      <pc:sldChg chg="add del">
        <pc:chgData name="Tom Keary" userId="0cde5d81-ef9a-4058-879e-f6d85011f450" providerId="ADAL" clId="{9C2A1B98-414B-41C8-A60B-BB66BD092FB4}" dt="2021-08-03T04:55:31.419" v="211" actId="47"/>
        <pc:sldMkLst>
          <pc:docMk/>
          <pc:sldMk cId="2478314391" sldId="270"/>
        </pc:sldMkLst>
      </pc:sldChg>
      <pc:sldChg chg="add del">
        <pc:chgData name="Tom Keary" userId="0cde5d81-ef9a-4058-879e-f6d85011f450" providerId="ADAL" clId="{9C2A1B98-414B-41C8-A60B-BB66BD092FB4}" dt="2021-08-03T04:55:33.052" v="212" actId="47"/>
        <pc:sldMkLst>
          <pc:docMk/>
          <pc:sldMk cId="2737391803" sldId="271"/>
        </pc:sldMkLst>
      </pc:sldChg>
      <pc:sldChg chg="add del">
        <pc:chgData name="Tom Keary" userId="0cde5d81-ef9a-4058-879e-f6d85011f450" providerId="ADAL" clId="{9C2A1B98-414B-41C8-A60B-BB66BD092FB4}" dt="2021-08-03T04:55:28.149" v="205" actId="47"/>
        <pc:sldMkLst>
          <pc:docMk/>
          <pc:sldMk cId="1882658216" sldId="272"/>
        </pc:sldMkLst>
      </pc:sldChg>
      <pc:sldChg chg="addSp modSp mod modNotesTx">
        <pc:chgData name="Tom Keary" userId="0cde5d81-ef9a-4058-879e-f6d85011f450" providerId="ADAL" clId="{9C2A1B98-414B-41C8-A60B-BB66BD092FB4}" dt="2021-08-03T04:59:07.116" v="222" actId="6549"/>
        <pc:sldMkLst>
          <pc:docMk/>
          <pc:sldMk cId="3532224967" sldId="274"/>
        </pc:sldMkLst>
        <pc:spChg chg="add mod">
          <ac:chgData name="Tom Keary" userId="0cde5d81-ef9a-4058-879e-f6d85011f450" providerId="ADAL" clId="{9C2A1B98-414B-41C8-A60B-BB66BD092FB4}" dt="2021-08-03T04:52:05.164" v="178" actId="14100"/>
          <ac:spMkLst>
            <pc:docMk/>
            <pc:sldMk cId="3532224967" sldId="274"/>
            <ac:spMk id="5" creationId="{606A1437-35FB-4DE3-816C-2C19ED30A3F6}"/>
          </ac:spMkLst>
        </pc:spChg>
      </pc:sldChg>
      <pc:sldChg chg="addSp modSp mod modNotesTx">
        <pc:chgData name="Tom Keary" userId="0cde5d81-ef9a-4058-879e-f6d85011f450" providerId="ADAL" clId="{9C2A1B98-414B-41C8-A60B-BB66BD092FB4}" dt="2021-08-03T04:59:17.909" v="225" actId="20577"/>
        <pc:sldMkLst>
          <pc:docMk/>
          <pc:sldMk cId="2169101229" sldId="275"/>
        </pc:sldMkLst>
        <pc:spChg chg="mod">
          <ac:chgData name="Tom Keary" userId="0cde5d81-ef9a-4058-879e-f6d85011f450" providerId="ADAL" clId="{9C2A1B98-414B-41C8-A60B-BB66BD092FB4}" dt="2021-08-03T04:57:18.355" v="221" actId="1076"/>
          <ac:spMkLst>
            <pc:docMk/>
            <pc:sldMk cId="2169101229" sldId="275"/>
            <ac:spMk id="5" creationId="{9868A4C8-72AA-40D5-B5B2-C770178392C9}"/>
          </ac:spMkLst>
        </pc:spChg>
        <pc:spChg chg="add mod">
          <ac:chgData name="Tom Keary" userId="0cde5d81-ef9a-4058-879e-f6d85011f450" providerId="ADAL" clId="{9C2A1B98-414B-41C8-A60B-BB66BD092FB4}" dt="2021-08-03T04:53:09.972" v="183" actId="1076"/>
          <ac:spMkLst>
            <pc:docMk/>
            <pc:sldMk cId="2169101229" sldId="275"/>
            <ac:spMk id="6" creationId="{041D9B13-5654-40F8-B27A-152E861A599B}"/>
          </ac:spMkLst>
        </pc:spChg>
      </pc:sldChg>
      <pc:sldChg chg="add del">
        <pc:chgData name="Tom Keary" userId="0cde5d81-ef9a-4058-879e-f6d85011f450" providerId="ADAL" clId="{9C2A1B98-414B-41C8-A60B-BB66BD092FB4}" dt="2021-08-03T04:55:35.266" v="214" actId="47"/>
        <pc:sldMkLst>
          <pc:docMk/>
          <pc:sldMk cId="164992593" sldId="276"/>
        </pc:sldMkLst>
      </pc:sldChg>
      <pc:sldChg chg="add del">
        <pc:chgData name="Tom Keary" userId="0cde5d81-ef9a-4058-879e-f6d85011f450" providerId="ADAL" clId="{9C2A1B98-414B-41C8-A60B-BB66BD092FB4}" dt="2021-08-03T04:55:35.626" v="215" actId="47"/>
        <pc:sldMkLst>
          <pc:docMk/>
          <pc:sldMk cId="4259536888" sldId="279"/>
        </pc:sldMkLst>
      </pc:sldChg>
      <pc:sldChg chg="add del">
        <pc:chgData name="Tom Keary" userId="0cde5d81-ef9a-4058-879e-f6d85011f450" providerId="ADAL" clId="{9C2A1B98-414B-41C8-A60B-BB66BD092FB4}" dt="2021-08-03T04:55:36.270" v="216" actId="47"/>
        <pc:sldMkLst>
          <pc:docMk/>
          <pc:sldMk cId="3579213126" sldId="280"/>
        </pc:sldMkLst>
      </pc:sldChg>
      <pc:sldChg chg="add del">
        <pc:chgData name="Tom Keary" userId="0cde5d81-ef9a-4058-879e-f6d85011f450" providerId="ADAL" clId="{9C2A1B98-414B-41C8-A60B-BB66BD092FB4}" dt="2021-08-03T04:55:34.723" v="213" actId="47"/>
        <pc:sldMkLst>
          <pc:docMk/>
          <pc:sldMk cId="3502532524" sldId="281"/>
        </pc:sldMkLst>
      </pc:sldChg>
      <pc:sldChg chg="add del">
        <pc:chgData name="Tom Keary" userId="0cde5d81-ef9a-4058-879e-f6d85011f450" providerId="ADAL" clId="{9C2A1B98-414B-41C8-A60B-BB66BD092FB4}" dt="2021-08-03T04:55:29.761" v="208" actId="47"/>
        <pc:sldMkLst>
          <pc:docMk/>
          <pc:sldMk cId="3536761329" sldId="282"/>
        </pc:sldMkLst>
      </pc:sldChg>
      <pc:sldChg chg="addSp modSp mod modNotesTx">
        <pc:chgData name="Tom Keary" userId="0cde5d81-ef9a-4058-879e-f6d85011f450" providerId="ADAL" clId="{9C2A1B98-414B-41C8-A60B-BB66BD092FB4}" dt="2021-08-03T04:59:11.894" v="223" actId="20577"/>
        <pc:sldMkLst>
          <pc:docMk/>
          <pc:sldMk cId="965419570" sldId="283"/>
        </pc:sldMkLst>
        <pc:spChg chg="mod">
          <ac:chgData name="Tom Keary" userId="0cde5d81-ef9a-4058-879e-f6d85011f450" providerId="ADAL" clId="{9C2A1B98-414B-41C8-A60B-BB66BD092FB4}" dt="2021-08-03T04:56:43.852" v="220" actId="14100"/>
          <ac:spMkLst>
            <pc:docMk/>
            <pc:sldMk cId="965419570" sldId="283"/>
            <ac:spMk id="2" creationId="{00000000-0000-0000-0000-000000000000}"/>
          </ac:spMkLst>
        </pc:spChg>
        <pc:spChg chg="mod">
          <ac:chgData name="Tom Keary" userId="0cde5d81-ef9a-4058-879e-f6d85011f450" providerId="ADAL" clId="{9C2A1B98-414B-41C8-A60B-BB66BD092FB4}" dt="2021-08-03T04:56:40.787" v="219" actId="14100"/>
          <ac:spMkLst>
            <pc:docMk/>
            <pc:sldMk cId="965419570" sldId="283"/>
            <ac:spMk id="4" creationId="{00000000-0000-0000-0000-000000000000}"/>
          </ac:spMkLst>
        </pc:spChg>
        <pc:spChg chg="add mod">
          <ac:chgData name="Tom Keary" userId="0cde5d81-ef9a-4058-879e-f6d85011f450" providerId="ADAL" clId="{9C2A1B98-414B-41C8-A60B-BB66BD092FB4}" dt="2021-08-03T04:52:44.414" v="180" actId="1076"/>
          <ac:spMkLst>
            <pc:docMk/>
            <pc:sldMk cId="965419570" sldId="283"/>
            <ac:spMk id="6" creationId="{3A21F6BB-1904-46F5-812D-E0C195175D46}"/>
          </ac:spMkLst>
        </pc:spChg>
      </pc:sldChg>
      <pc:sldChg chg="addSp modSp mod modNotesTx">
        <pc:chgData name="Tom Keary" userId="0cde5d81-ef9a-4058-879e-f6d85011f450" providerId="ADAL" clId="{9C2A1B98-414B-41C8-A60B-BB66BD092FB4}" dt="2021-08-31T03:55:58.662" v="295" actId="20577"/>
        <pc:sldMkLst>
          <pc:docMk/>
          <pc:sldMk cId="4075882746" sldId="284"/>
        </pc:sldMkLst>
        <pc:spChg chg="mod">
          <ac:chgData name="Tom Keary" userId="0cde5d81-ef9a-4058-879e-f6d85011f450" providerId="ADAL" clId="{9C2A1B98-414B-41C8-A60B-BB66BD092FB4}" dt="2021-08-31T03:55:58.662" v="295" actId="20577"/>
          <ac:spMkLst>
            <pc:docMk/>
            <pc:sldMk cId="4075882746" sldId="284"/>
            <ac:spMk id="2" creationId="{00000000-0000-0000-0000-000000000000}"/>
          </ac:spMkLst>
        </pc:spChg>
        <pc:spChg chg="mod">
          <ac:chgData name="Tom Keary" userId="0cde5d81-ef9a-4058-879e-f6d85011f450" providerId="ADAL" clId="{9C2A1B98-414B-41C8-A60B-BB66BD092FB4}" dt="2021-08-31T03:55:22.817" v="281" actId="20577"/>
          <ac:spMkLst>
            <pc:docMk/>
            <pc:sldMk cId="4075882746" sldId="284"/>
            <ac:spMk id="4" creationId="{00000000-0000-0000-0000-000000000000}"/>
          </ac:spMkLst>
        </pc:spChg>
        <pc:spChg chg="mod">
          <ac:chgData name="Tom Keary" userId="0cde5d81-ef9a-4058-879e-f6d85011f450" providerId="ADAL" clId="{9C2A1B98-414B-41C8-A60B-BB66BD092FB4}" dt="2021-08-03T04:53:48.315" v="187" actId="1076"/>
          <ac:spMkLst>
            <pc:docMk/>
            <pc:sldMk cId="4075882746" sldId="284"/>
            <ac:spMk id="5" creationId="{D544F20E-4BD7-46F8-AA6C-B3EF31E7CC5F}"/>
          </ac:spMkLst>
        </pc:spChg>
        <pc:spChg chg="add mod">
          <ac:chgData name="Tom Keary" userId="0cde5d81-ef9a-4058-879e-f6d85011f450" providerId="ADAL" clId="{9C2A1B98-414B-41C8-A60B-BB66BD092FB4}" dt="2021-08-03T04:53:54.578" v="188"/>
          <ac:spMkLst>
            <pc:docMk/>
            <pc:sldMk cId="4075882746" sldId="284"/>
            <ac:spMk id="6" creationId="{0E972AD2-EEB3-4394-804F-64256C3E9283}"/>
          </ac:spMkLst>
        </pc:spChg>
      </pc:sldChg>
      <pc:sldChg chg="addSp modSp mod modNotesTx">
        <pc:chgData name="Tom Keary" userId="0cde5d81-ef9a-4058-879e-f6d85011f450" providerId="ADAL" clId="{9C2A1B98-414B-41C8-A60B-BB66BD092FB4}" dt="2021-08-31T03:53:04.782" v="271" actId="6549"/>
        <pc:sldMkLst>
          <pc:docMk/>
          <pc:sldMk cId="2467208443" sldId="285"/>
        </pc:sldMkLst>
        <pc:spChg chg="mod">
          <ac:chgData name="Tom Keary" userId="0cde5d81-ef9a-4058-879e-f6d85011f450" providerId="ADAL" clId="{9C2A1B98-414B-41C8-A60B-BB66BD092FB4}" dt="2021-08-31T03:53:04.782" v="271" actId="6549"/>
          <ac:spMkLst>
            <pc:docMk/>
            <pc:sldMk cId="2467208443" sldId="285"/>
            <ac:spMk id="2" creationId="{00000000-0000-0000-0000-000000000000}"/>
          </ac:spMkLst>
        </pc:spChg>
        <pc:spChg chg="mod">
          <ac:chgData name="Tom Keary" userId="0cde5d81-ef9a-4058-879e-f6d85011f450" providerId="ADAL" clId="{9C2A1B98-414B-41C8-A60B-BB66BD092FB4}" dt="2021-08-31T03:53:01.172" v="270" actId="6549"/>
          <ac:spMkLst>
            <pc:docMk/>
            <pc:sldMk cId="2467208443" sldId="285"/>
            <ac:spMk id="4" creationId="{00000000-0000-0000-0000-000000000000}"/>
          </ac:spMkLst>
        </pc:spChg>
        <pc:spChg chg="mod">
          <ac:chgData name="Tom Keary" userId="0cde5d81-ef9a-4058-879e-f6d85011f450" providerId="ADAL" clId="{9C2A1B98-414B-41C8-A60B-BB66BD092FB4}" dt="2021-08-03T04:54:28.477" v="193" actId="1076"/>
          <ac:spMkLst>
            <pc:docMk/>
            <pc:sldMk cId="2467208443" sldId="285"/>
            <ac:spMk id="5" creationId="{F5AC5E00-D878-49F7-B22D-2817401E7428}"/>
          </ac:spMkLst>
        </pc:spChg>
        <pc:spChg chg="add mod">
          <ac:chgData name="Tom Keary" userId="0cde5d81-ef9a-4058-879e-f6d85011f450" providerId="ADAL" clId="{9C2A1B98-414B-41C8-A60B-BB66BD092FB4}" dt="2021-08-03T04:54:33.565" v="195" actId="1076"/>
          <ac:spMkLst>
            <pc:docMk/>
            <pc:sldMk cId="2467208443" sldId="285"/>
            <ac:spMk id="6" creationId="{F3DE64B9-2A12-47EF-A171-7ECE1950155A}"/>
          </ac:spMkLst>
        </pc:spChg>
      </pc:sldChg>
      <pc:sldChg chg="addSp modSp mod modNotesTx">
        <pc:chgData name="Tom Keary" userId="0cde5d81-ef9a-4058-879e-f6d85011f450" providerId="ADAL" clId="{9C2A1B98-414B-41C8-A60B-BB66BD092FB4}" dt="2021-08-31T03:52:38.934" v="269" actId="6549"/>
        <pc:sldMkLst>
          <pc:docMk/>
          <pc:sldMk cId="295852643" sldId="286"/>
        </pc:sldMkLst>
        <pc:spChg chg="mod">
          <ac:chgData name="Tom Keary" userId="0cde5d81-ef9a-4058-879e-f6d85011f450" providerId="ADAL" clId="{9C2A1B98-414B-41C8-A60B-BB66BD092FB4}" dt="2021-08-31T03:52:38.934" v="269" actId="6549"/>
          <ac:spMkLst>
            <pc:docMk/>
            <pc:sldMk cId="295852643" sldId="286"/>
            <ac:spMk id="2" creationId="{00000000-0000-0000-0000-000000000000}"/>
          </ac:spMkLst>
        </pc:spChg>
        <pc:spChg chg="mod">
          <ac:chgData name="Tom Keary" userId="0cde5d81-ef9a-4058-879e-f6d85011f450" providerId="ADAL" clId="{9C2A1B98-414B-41C8-A60B-BB66BD092FB4}" dt="2021-08-31T03:52:34.094" v="268" actId="6549"/>
          <ac:spMkLst>
            <pc:docMk/>
            <pc:sldMk cId="295852643" sldId="286"/>
            <ac:spMk id="4" creationId="{00000000-0000-0000-0000-000000000000}"/>
          </ac:spMkLst>
        </pc:spChg>
        <pc:spChg chg="mod">
          <ac:chgData name="Tom Keary" userId="0cde5d81-ef9a-4058-879e-f6d85011f450" providerId="ADAL" clId="{9C2A1B98-414B-41C8-A60B-BB66BD092FB4}" dt="2021-08-03T04:53:21.260" v="184" actId="1076"/>
          <ac:spMkLst>
            <pc:docMk/>
            <pc:sldMk cId="295852643" sldId="286"/>
            <ac:spMk id="5" creationId="{7E9A748F-F4AF-4E7F-808B-DDE6A9F90C7B}"/>
          </ac:spMkLst>
        </pc:spChg>
        <pc:spChg chg="add mod">
          <ac:chgData name="Tom Keary" userId="0cde5d81-ef9a-4058-879e-f6d85011f450" providerId="ADAL" clId="{9C2A1B98-414B-41C8-A60B-BB66BD092FB4}" dt="2021-08-03T04:53:22.648" v="185"/>
          <ac:spMkLst>
            <pc:docMk/>
            <pc:sldMk cId="295852643" sldId="286"/>
            <ac:spMk id="6" creationId="{2578A252-D096-44B1-BB85-B43E05565B99}"/>
          </ac:spMkLst>
        </pc:spChg>
      </pc:sldChg>
      <pc:sldChg chg="addSp modSp mod modNotesTx">
        <pc:chgData name="Tom Keary" userId="0cde5d81-ef9a-4058-879e-f6d85011f450" providerId="ADAL" clId="{9C2A1B98-414B-41C8-A60B-BB66BD092FB4}" dt="2021-08-03T04:59:33.292" v="229" actId="20577"/>
        <pc:sldMkLst>
          <pc:docMk/>
          <pc:sldMk cId="3227758879" sldId="287"/>
        </pc:sldMkLst>
        <pc:spChg chg="mod">
          <ac:chgData name="Tom Keary" userId="0cde5d81-ef9a-4058-879e-f6d85011f450" providerId="ADAL" clId="{9C2A1B98-414B-41C8-A60B-BB66BD092FB4}" dt="2021-08-03T04:54:08.460" v="190" actId="1076"/>
          <ac:spMkLst>
            <pc:docMk/>
            <pc:sldMk cId="3227758879" sldId="287"/>
            <ac:spMk id="5" creationId="{158F151F-EF34-483C-BD40-8ED03F290783}"/>
          </ac:spMkLst>
        </pc:spChg>
        <pc:spChg chg="add mod">
          <ac:chgData name="Tom Keary" userId="0cde5d81-ef9a-4058-879e-f6d85011f450" providerId="ADAL" clId="{9C2A1B98-414B-41C8-A60B-BB66BD092FB4}" dt="2021-08-03T04:54:11.818" v="191"/>
          <ac:spMkLst>
            <pc:docMk/>
            <pc:sldMk cId="3227758879" sldId="287"/>
            <ac:spMk id="6" creationId="{E5E6B34E-1CEF-433D-80F6-893C08437CA0}"/>
          </ac:spMkLst>
        </pc:spChg>
      </pc:sldChg>
      <pc:sldChg chg="addSp modSp mod modNotesTx">
        <pc:chgData name="Tom Keary" userId="0cde5d81-ef9a-4058-879e-f6d85011f450" providerId="ADAL" clId="{9C2A1B98-414B-41C8-A60B-BB66BD092FB4}" dt="2021-08-31T03:54:25.842" v="277" actId="20577"/>
        <pc:sldMkLst>
          <pc:docMk/>
          <pc:sldMk cId="1871650700" sldId="288"/>
        </pc:sldMkLst>
        <pc:spChg chg="mod">
          <ac:chgData name="Tom Keary" userId="0cde5d81-ef9a-4058-879e-f6d85011f450" providerId="ADAL" clId="{9C2A1B98-414B-41C8-A60B-BB66BD092FB4}" dt="2021-08-31T03:54:25.842" v="277" actId="20577"/>
          <ac:spMkLst>
            <pc:docMk/>
            <pc:sldMk cId="1871650700" sldId="288"/>
            <ac:spMk id="4" creationId="{00000000-0000-0000-0000-000000000000}"/>
          </ac:spMkLst>
        </pc:spChg>
        <pc:spChg chg="mod">
          <ac:chgData name="Tom Keary" userId="0cde5d81-ef9a-4058-879e-f6d85011f450" providerId="ADAL" clId="{9C2A1B98-414B-41C8-A60B-BB66BD092FB4}" dt="2021-08-03T04:54:44.556" v="196" actId="1076"/>
          <ac:spMkLst>
            <pc:docMk/>
            <pc:sldMk cId="1871650700" sldId="288"/>
            <ac:spMk id="5" creationId="{622779EA-4F65-43D9-9668-A653C180AF7D}"/>
          </ac:spMkLst>
        </pc:spChg>
        <pc:spChg chg="add mod">
          <ac:chgData name="Tom Keary" userId="0cde5d81-ef9a-4058-879e-f6d85011f450" providerId="ADAL" clId="{9C2A1B98-414B-41C8-A60B-BB66BD092FB4}" dt="2021-08-03T04:54:50.413" v="198" actId="1076"/>
          <ac:spMkLst>
            <pc:docMk/>
            <pc:sldMk cId="1871650700" sldId="288"/>
            <ac:spMk id="6" creationId="{9A55B093-808C-429A-B4A9-9EC545706C1B}"/>
          </ac:spMkLst>
        </pc:spChg>
      </pc:sldChg>
      <pc:sldChg chg="add del">
        <pc:chgData name="Tom Keary" userId="0cde5d81-ef9a-4058-879e-f6d85011f450" providerId="ADAL" clId="{9C2A1B98-414B-41C8-A60B-BB66BD092FB4}" dt="2021-08-03T04:55:28.873" v="206" actId="47"/>
        <pc:sldMkLst>
          <pc:docMk/>
          <pc:sldMk cId="681207487" sldId="289"/>
        </pc:sldMkLst>
      </pc:sldChg>
      <pc:sldChg chg="addSp modSp mod modNotesTx">
        <pc:chgData name="Tom Keary" userId="0cde5d81-ef9a-4058-879e-f6d85011f450" providerId="ADAL" clId="{9C2A1B98-414B-41C8-A60B-BB66BD092FB4}" dt="2021-08-03T04:59:42.172" v="232" actId="20577"/>
        <pc:sldMkLst>
          <pc:docMk/>
          <pc:sldMk cId="1499901255" sldId="290"/>
        </pc:sldMkLst>
        <pc:spChg chg="mod">
          <ac:chgData name="Tom Keary" userId="0cde5d81-ef9a-4058-879e-f6d85011f450" providerId="ADAL" clId="{9C2A1B98-414B-41C8-A60B-BB66BD092FB4}" dt="2021-08-03T04:55:11.949" v="202" actId="1076"/>
          <ac:spMkLst>
            <pc:docMk/>
            <pc:sldMk cId="1499901255" sldId="290"/>
            <ac:spMk id="5" creationId="{A2AFECE9-330B-44FC-9886-26E0CE06DA5D}"/>
          </ac:spMkLst>
        </pc:spChg>
        <pc:spChg chg="add mod">
          <ac:chgData name="Tom Keary" userId="0cde5d81-ef9a-4058-879e-f6d85011f450" providerId="ADAL" clId="{9C2A1B98-414B-41C8-A60B-BB66BD092FB4}" dt="2021-08-03T04:55:20.246" v="204" actId="1076"/>
          <ac:spMkLst>
            <pc:docMk/>
            <pc:sldMk cId="1499901255" sldId="290"/>
            <ac:spMk id="6" creationId="{71DD6482-A7AA-40B5-8A9E-0ACAB5C07ECE}"/>
          </ac:spMkLst>
        </pc:spChg>
      </pc:sldChg>
      <pc:sldChg chg="addSp modSp mod modNotesTx">
        <pc:chgData name="Tom Keary" userId="0cde5d81-ef9a-4058-879e-f6d85011f450" providerId="ADAL" clId="{9C2A1B98-414B-41C8-A60B-BB66BD092FB4}" dt="2021-08-03T04:59:39.490" v="231" actId="20577"/>
        <pc:sldMkLst>
          <pc:docMk/>
          <pc:sldMk cId="632172089" sldId="291"/>
        </pc:sldMkLst>
        <pc:spChg chg="mod">
          <ac:chgData name="Tom Keary" userId="0cde5d81-ef9a-4058-879e-f6d85011f450" providerId="ADAL" clId="{9C2A1B98-414B-41C8-A60B-BB66BD092FB4}" dt="2021-08-03T04:25:19.582" v="3" actId="20577"/>
          <ac:spMkLst>
            <pc:docMk/>
            <pc:sldMk cId="632172089" sldId="291"/>
            <ac:spMk id="4" creationId="{00000000-0000-0000-0000-000000000000}"/>
          </ac:spMkLst>
        </pc:spChg>
        <pc:spChg chg="mod">
          <ac:chgData name="Tom Keary" userId="0cde5d81-ef9a-4058-879e-f6d85011f450" providerId="ADAL" clId="{9C2A1B98-414B-41C8-A60B-BB66BD092FB4}" dt="2021-08-03T04:54:57.764" v="199" actId="1076"/>
          <ac:spMkLst>
            <pc:docMk/>
            <pc:sldMk cId="632172089" sldId="291"/>
            <ac:spMk id="5" creationId="{5F5D2626-A7F3-49A8-9A54-CDD60CA2D202}"/>
          </ac:spMkLst>
        </pc:spChg>
        <pc:spChg chg="add mod">
          <ac:chgData name="Tom Keary" userId="0cde5d81-ef9a-4058-879e-f6d85011f450" providerId="ADAL" clId="{9C2A1B98-414B-41C8-A60B-BB66BD092FB4}" dt="2021-08-03T04:55:04.413" v="201" actId="1076"/>
          <ac:spMkLst>
            <pc:docMk/>
            <pc:sldMk cId="632172089" sldId="291"/>
            <ac:spMk id="6" creationId="{6D055A4C-830B-4BF8-B335-A8C1BDDDE5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63EA6-F97E-0246-BBA5-35B33E6DDB26}" type="datetimeFigureOut">
              <a:rPr lang="en-US" smtClean="0"/>
              <a:t>8/31/2021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A4BD7-C192-FE4F-A686-69304CE1E958}" type="slidenum">
              <a:rPr lang="en-US" smtClean="0"/>
              <a:t>‹#›</a:t>
            </a:fld>
            <a:endParaRPr lang="en-US" dirty="0"/>
          </a:p>
        </p:txBody>
      </p:sp>
    </p:spTree>
    <p:extLst>
      <p:ext uri="{BB962C8B-B14F-4D97-AF65-F5344CB8AC3E}">
        <p14:creationId xmlns:p14="http://schemas.microsoft.com/office/powerpoint/2010/main" val="36383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E6CA4BD7-C192-FE4F-A686-69304CE1E958}" type="slidenum">
              <a:rPr lang="en-US" smtClean="0"/>
              <a:t>1</a:t>
            </a:fld>
            <a:endParaRPr lang="en-US" dirty="0"/>
          </a:p>
        </p:txBody>
      </p:sp>
    </p:spTree>
    <p:extLst>
      <p:ext uri="{BB962C8B-B14F-4D97-AF65-F5344CB8AC3E}">
        <p14:creationId xmlns:p14="http://schemas.microsoft.com/office/powerpoint/2010/main" val="1940176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10</a:t>
            </a:fld>
            <a:endParaRPr lang="en-US" dirty="0"/>
          </a:p>
        </p:txBody>
      </p:sp>
    </p:spTree>
    <p:extLst>
      <p:ext uri="{BB962C8B-B14F-4D97-AF65-F5344CB8AC3E}">
        <p14:creationId xmlns:p14="http://schemas.microsoft.com/office/powerpoint/2010/main" val="2083216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11</a:t>
            </a:fld>
            <a:endParaRPr lang="en-US" dirty="0"/>
          </a:p>
        </p:txBody>
      </p:sp>
    </p:spTree>
    <p:extLst>
      <p:ext uri="{BB962C8B-B14F-4D97-AF65-F5344CB8AC3E}">
        <p14:creationId xmlns:p14="http://schemas.microsoft.com/office/powerpoint/2010/main" val="1369178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E6CA4BD7-C192-FE4F-A686-69304CE1E958}" type="slidenum">
              <a:rPr lang="en-US" smtClean="0"/>
              <a:t>12</a:t>
            </a:fld>
            <a:endParaRPr lang="en-US" dirty="0"/>
          </a:p>
        </p:txBody>
      </p:sp>
    </p:spTree>
    <p:extLst>
      <p:ext uri="{BB962C8B-B14F-4D97-AF65-F5344CB8AC3E}">
        <p14:creationId xmlns:p14="http://schemas.microsoft.com/office/powerpoint/2010/main" val="328707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2</a:t>
            </a:fld>
            <a:endParaRPr lang="en-US" dirty="0"/>
          </a:p>
        </p:txBody>
      </p:sp>
    </p:spTree>
    <p:extLst>
      <p:ext uri="{BB962C8B-B14F-4D97-AF65-F5344CB8AC3E}">
        <p14:creationId xmlns:p14="http://schemas.microsoft.com/office/powerpoint/2010/main" val="140349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3</a:t>
            </a:fld>
            <a:endParaRPr lang="en-US" dirty="0"/>
          </a:p>
        </p:txBody>
      </p:sp>
    </p:spTree>
    <p:extLst>
      <p:ext uri="{BB962C8B-B14F-4D97-AF65-F5344CB8AC3E}">
        <p14:creationId xmlns:p14="http://schemas.microsoft.com/office/powerpoint/2010/main" val="1009234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4</a:t>
            </a:fld>
            <a:endParaRPr lang="en-US" dirty="0"/>
          </a:p>
        </p:txBody>
      </p:sp>
    </p:spTree>
    <p:extLst>
      <p:ext uri="{BB962C8B-B14F-4D97-AF65-F5344CB8AC3E}">
        <p14:creationId xmlns:p14="http://schemas.microsoft.com/office/powerpoint/2010/main" val="2103041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5</a:t>
            </a:fld>
            <a:endParaRPr lang="en-US" dirty="0"/>
          </a:p>
        </p:txBody>
      </p:sp>
    </p:spTree>
    <p:extLst>
      <p:ext uri="{BB962C8B-B14F-4D97-AF65-F5344CB8AC3E}">
        <p14:creationId xmlns:p14="http://schemas.microsoft.com/office/powerpoint/2010/main" val="229906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6</a:t>
            </a:fld>
            <a:endParaRPr lang="en-US" dirty="0"/>
          </a:p>
        </p:txBody>
      </p:sp>
    </p:spTree>
    <p:extLst>
      <p:ext uri="{BB962C8B-B14F-4D97-AF65-F5344CB8AC3E}">
        <p14:creationId xmlns:p14="http://schemas.microsoft.com/office/powerpoint/2010/main" val="769939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7</a:t>
            </a:fld>
            <a:endParaRPr lang="en-US" dirty="0"/>
          </a:p>
        </p:txBody>
      </p:sp>
    </p:spTree>
    <p:extLst>
      <p:ext uri="{BB962C8B-B14F-4D97-AF65-F5344CB8AC3E}">
        <p14:creationId xmlns:p14="http://schemas.microsoft.com/office/powerpoint/2010/main" val="4062651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8</a:t>
            </a:fld>
            <a:endParaRPr lang="en-US" dirty="0"/>
          </a:p>
        </p:txBody>
      </p:sp>
    </p:spTree>
    <p:extLst>
      <p:ext uri="{BB962C8B-B14F-4D97-AF65-F5344CB8AC3E}">
        <p14:creationId xmlns:p14="http://schemas.microsoft.com/office/powerpoint/2010/main" val="3140712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A4BD7-C192-FE4F-A686-69304CE1E958}" type="slidenum">
              <a:rPr lang="en-US" smtClean="0"/>
              <a:t>9</a:t>
            </a:fld>
            <a:endParaRPr lang="en-US" dirty="0"/>
          </a:p>
        </p:txBody>
      </p:sp>
    </p:spTree>
    <p:extLst>
      <p:ext uri="{BB962C8B-B14F-4D97-AF65-F5344CB8AC3E}">
        <p14:creationId xmlns:p14="http://schemas.microsoft.com/office/powerpoint/2010/main" val="2293599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11">
            <a:extLst>
              <a:ext uri="{FF2B5EF4-FFF2-40B4-BE49-F238E27FC236}">
                <a16:creationId xmlns:a16="http://schemas.microsoft.com/office/drawing/2014/main" id="{09B72FDC-A121-CE4F-A5B9-168D7EEDC2A1}"/>
              </a:ext>
            </a:extLst>
          </p:cNvPr>
          <p:cNvSpPr>
            <a:spLocks noGrp="1"/>
          </p:cNvSpPr>
          <p:nvPr>
            <p:ph type="body" sz="quarter" idx="10" hasCustomPrompt="1"/>
          </p:nvPr>
        </p:nvSpPr>
        <p:spPr>
          <a:xfrm>
            <a:off x="2067960" y="2135594"/>
            <a:ext cx="7254944" cy="4293084"/>
          </a:xfrm>
          <a:prstGeom prst="rect">
            <a:avLst/>
          </a:prstGeom>
        </p:spPr>
        <p:txBody>
          <a:bodyPr>
            <a:noAutofit/>
          </a:bodyPr>
          <a:lstStyle>
            <a:lvl1pPr marL="0" indent="0">
              <a:lnSpc>
                <a:spcPct val="95000"/>
              </a:lnSpc>
              <a:buNone/>
              <a:defRPr sz="5800" b="1" i="0" baseline="0">
                <a:solidFill>
                  <a:schemeClr val="bg1"/>
                </a:solidFill>
                <a:latin typeface="VIC" pitchFamily="2" charset="77"/>
              </a:defRPr>
            </a:lvl1pPr>
          </a:lstStyle>
          <a:p>
            <a:pPr lvl="0"/>
            <a:r>
              <a:rPr lang="en-GB" dirty="0"/>
              <a:t>Two-line title</a:t>
            </a:r>
            <a:br>
              <a:rPr lang="en-GB" dirty="0"/>
            </a:br>
            <a:r>
              <a:rPr lang="en-GB" dirty="0"/>
              <a:t>for presentation</a:t>
            </a:r>
          </a:p>
          <a:p>
            <a:pPr lvl="0"/>
            <a:endParaRPr lang="en-GB" sz="2800" dirty="0"/>
          </a:p>
          <a:p>
            <a:pPr lvl="0"/>
            <a:r>
              <a:rPr lang="en-GB" sz="2800" b="0" dirty="0"/>
              <a:t>XX Month Year</a:t>
            </a:r>
            <a:endParaRPr lang="en-GB" sz="2800" dirty="0"/>
          </a:p>
        </p:txBody>
      </p:sp>
      <p:pic>
        <p:nvPicPr>
          <p:cNvPr id="6" name="Picture 5" descr="EPA Victoria and Vic Government Logo">
            <a:extLst>
              <a:ext uri="{FF2B5EF4-FFF2-40B4-BE49-F238E27FC236}">
                <a16:creationId xmlns:a16="http://schemas.microsoft.com/office/drawing/2014/main" id="{2371C166-A535-0F43-9170-0B8B0844DD4E}"/>
              </a:ext>
            </a:extLst>
          </p:cNvPr>
          <p:cNvPicPr>
            <a:picLocks noChangeAspect="1"/>
          </p:cNvPicPr>
          <p:nvPr userDrawn="1"/>
        </p:nvPicPr>
        <p:blipFill>
          <a:blip r:embed="rId2"/>
          <a:stretch>
            <a:fillRect/>
          </a:stretch>
        </p:blipFill>
        <p:spPr>
          <a:xfrm>
            <a:off x="9004881" y="486137"/>
            <a:ext cx="2700810" cy="914400"/>
          </a:xfrm>
          <a:prstGeom prst="rect">
            <a:avLst/>
          </a:prstGeom>
        </p:spPr>
      </p:pic>
    </p:spTree>
    <p:extLst>
      <p:ext uri="{BB962C8B-B14F-4D97-AF65-F5344CB8AC3E}">
        <p14:creationId xmlns:p14="http://schemas.microsoft.com/office/powerpoint/2010/main" val="197260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1">
    <p:spTree>
      <p:nvGrpSpPr>
        <p:cNvPr id="1" name=""/>
        <p:cNvGrpSpPr/>
        <p:nvPr/>
      </p:nvGrpSpPr>
      <p:grpSpPr>
        <a:xfrm>
          <a:off x="0" y="0"/>
          <a:ext cx="0" cy="0"/>
          <a:chOff x="0" y="0"/>
          <a:chExt cx="0" cy="0"/>
        </a:xfrm>
      </p:grpSpPr>
      <p:sp>
        <p:nvSpPr>
          <p:cNvPr id="7" name="Round Single Corner of Rectangle 6">
            <a:extLst>
              <a:ext uri="{FF2B5EF4-FFF2-40B4-BE49-F238E27FC236}">
                <a16:creationId xmlns:a16="http://schemas.microsoft.com/office/drawing/2014/main" id="{36C6F357-4F3A-5944-AA37-7065B2277CF8}"/>
              </a:ext>
            </a:extLst>
          </p:cNvPr>
          <p:cNvSpPr/>
          <p:nvPr userDrawn="1"/>
        </p:nvSpPr>
        <p:spPr>
          <a:xfrm rot="10800000">
            <a:off x="258417" y="268357"/>
            <a:ext cx="11668540" cy="6301408"/>
          </a:xfrm>
          <a:prstGeom prst="round1Rect">
            <a:avLst>
              <a:gd name="adj" fmla="val 7834"/>
            </a:avLst>
          </a:prstGeom>
          <a:solidFill>
            <a:srgbClr val="1E5A3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11">
            <a:extLst>
              <a:ext uri="{FF2B5EF4-FFF2-40B4-BE49-F238E27FC236}">
                <a16:creationId xmlns:a16="http://schemas.microsoft.com/office/drawing/2014/main" id="{F0520566-318B-6E4F-8996-3DB9842E46EB}"/>
              </a:ext>
            </a:extLst>
          </p:cNvPr>
          <p:cNvSpPr>
            <a:spLocks noGrp="1"/>
          </p:cNvSpPr>
          <p:nvPr>
            <p:ph type="body" sz="quarter" idx="10" hasCustomPrompt="1"/>
          </p:nvPr>
        </p:nvSpPr>
        <p:spPr>
          <a:xfrm>
            <a:off x="2067960" y="2564917"/>
            <a:ext cx="7254944" cy="704850"/>
          </a:xfrm>
          <a:prstGeom prst="rect">
            <a:avLst/>
          </a:prstGeom>
        </p:spPr>
        <p:txBody>
          <a:bodyPr>
            <a:noAutofit/>
          </a:bodyPr>
          <a:lstStyle>
            <a:lvl1pPr marL="0" indent="0">
              <a:buNone/>
              <a:defRPr sz="5800" b="1" i="0">
                <a:solidFill>
                  <a:schemeClr val="bg1"/>
                </a:solidFill>
                <a:latin typeface="VIC" pitchFamily="2" charset="77"/>
              </a:defRPr>
            </a:lvl1pPr>
          </a:lstStyle>
          <a:p>
            <a:pPr lvl="0"/>
            <a:r>
              <a:rPr lang="en-GB" dirty="0"/>
              <a:t>Section divider</a:t>
            </a:r>
          </a:p>
        </p:txBody>
      </p:sp>
      <p:sp>
        <p:nvSpPr>
          <p:cNvPr id="9" name="Text Placeholder 11">
            <a:extLst>
              <a:ext uri="{FF2B5EF4-FFF2-40B4-BE49-F238E27FC236}">
                <a16:creationId xmlns:a16="http://schemas.microsoft.com/office/drawing/2014/main" id="{E6737330-4D43-3545-8BF4-778ABEB5B83E}"/>
              </a:ext>
            </a:extLst>
          </p:cNvPr>
          <p:cNvSpPr>
            <a:spLocks noGrp="1"/>
          </p:cNvSpPr>
          <p:nvPr>
            <p:ph type="body" sz="quarter" idx="11" hasCustomPrompt="1"/>
          </p:nvPr>
        </p:nvSpPr>
        <p:spPr>
          <a:xfrm>
            <a:off x="2067960" y="3310352"/>
            <a:ext cx="7254944" cy="704850"/>
          </a:xfrm>
          <a:prstGeom prst="rect">
            <a:avLst/>
          </a:prstGeom>
        </p:spPr>
        <p:txBody>
          <a:bodyPr>
            <a:noAutofit/>
          </a:bodyPr>
          <a:lstStyle>
            <a:lvl1pPr marL="0" indent="0">
              <a:buNone/>
              <a:defRPr sz="3600" b="0" i="0">
                <a:solidFill>
                  <a:schemeClr val="bg1"/>
                </a:solidFill>
                <a:latin typeface="VIC" pitchFamily="2" charset="77"/>
              </a:defRPr>
            </a:lvl1pPr>
          </a:lstStyle>
          <a:p>
            <a:pPr lvl="0"/>
            <a:r>
              <a:rPr lang="en-GB" dirty="0"/>
              <a:t>Land</a:t>
            </a:r>
          </a:p>
        </p:txBody>
      </p:sp>
    </p:spTree>
    <p:extLst>
      <p:ext uri="{BB962C8B-B14F-4D97-AF65-F5344CB8AC3E}">
        <p14:creationId xmlns:p14="http://schemas.microsoft.com/office/powerpoint/2010/main" val="24495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2AA19F36-BFA4-E141-BC2F-C4FAD9AA9CA9}"/>
              </a:ext>
            </a:extLst>
          </p:cNvPr>
          <p:cNvSpPr/>
          <p:nvPr userDrawn="1"/>
        </p:nvSpPr>
        <p:spPr>
          <a:xfrm rot="10800000">
            <a:off x="258417" y="268357"/>
            <a:ext cx="11668540" cy="6301408"/>
          </a:xfrm>
          <a:prstGeom prst="round1Rect">
            <a:avLst>
              <a:gd name="adj" fmla="val 7834"/>
            </a:avLst>
          </a:prstGeom>
          <a:solidFill>
            <a:srgbClr val="003F7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11">
            <a:extLst>
              <a:ext uri="{FF2B5EF4-FFF2-40B4-BE49-F238E27FC236}">
                <a16:creationId xmlns:a16="http://schemas.microsoft.com/office/drawing/2014/main" id="{21871705-2AB7-3F47-9782-3AEE2D29C11F}"/>
              </a:ext>
            </a:extLst>
          </p:cNvPr>
          <p:cNvSpPr>
            <a:spLocks noGrp="1"/>
          </p:cNvSpPr>
          <p:nvPr>
            <p:ph type="body" sz="quarter" idx="10" hasCustomPrompt="1"/>
          </p:nvPr>
        </p:nvSpPr>
        <p:spPr>
          <a:xfrm>
            <a:off x="2067960" y="2564917"/>
            <a:ext cx="7254944" cy="704850"/>
          </a:xfrm>
          <a:prstGeom prst="rect">
            <a:avLst/>
          </a:prstGeom>
        </p:spPr>
        <p:txBody>
          <a:bodyPr>
            <a:noAutofit/>
          </a:bodyPr>
          <a:lstStyle>
            <a:lvl1pPr marL="0" indent="0">
              <a:buNone/>
              <a:defRPr sz="5800" b="1" i="0">
                <a:solidFill>
                  <a:schemeClr val="bg1"/>
                </a:solidFill>
                <a:latin typeface="VIC" pitchFamily="2" charset="77"/>
              </a:defRPr>
            </a:lvl1pPr>
          </a:lstStyle>
          <a:p>
            <a:pPr lvl="0"/>
            <a:r>
              <a:rPr lang="en-GB" dirty="0"/>
              <a:t>Section divider</a:t>
            </a:r>
          </a:p>
        </p:txBody>
      </p:sp>
      <p:sp>
        <p:nvSpPr>
          <p:cNvPr id="8" name="Text Placeholder 11">
            <a:extLst>
              <a:ext uri="{FF2B5EF4-FFF2-40B4-BE49-F238E27FC236}">
                <a16:creationId xmlns:a16="http://schemas.microsoft.com/office/drawing/2014/main" id="{7859C9BC-FEBC-E742-954F-6D239D6A51AA}"/>
              </a:ext>
            </a:extLst>
          </p:cNvPr>
          <p:cNvSpPr>
            <a:spLocks noGrp="1"/>
          </p:cNvSpPr>
          <p:nvPr>
            <p:ph type="body" sz="quarter" idx="11" hasCustomPrompt="1"/>
          </p:nvPr>
        </p:nvSpPr>
        <p:spPr>
          <a:xfrm>
            <a:off x="2067960" y="3310352"/>
            <a:ext cx="7254944" cy="704850"/>
          </a:xfrm>
          <a:prstGeom prst="rect">
            <a:avLst/>
          </a:prstGeom>
        </p:spPr>
        <p:txBody>
          <a:bodyPr>
            <a:noAutofit/>
          </a:bodyPr>
          <a:lstStyle>
            <a:lvl1pPr marL="0" indent="0">
              <a:buNone/>
              <a:defRPr sz="3600" b="0" i="0">
                <a:solidFill>
                  <a:schemeClr val="bg1"/>
                </a:solidFill>
                <a:latin typeface="VIC" pitchFamily="2" charset="77"/>
              </a:defRPr>
            </a:lvl1pPr>
          </a:lstStyle>
          <a:p>
            <a:pPr lvl="0"/>
            <a:r>
              <a:rPr lang="en-GB" dirty="0"/>
              <a:t>Air</a:t>
            </a:r>
          </a:p>
        </p:txBody>
      </p:sp>
    </p:spTree>
    <p:extLst>
      <p:ext uri="{BB962C8B-B14F-4D97-AF65-F5344CB8AC3E}">
        <p14:creationId xmlns:p14="http://schemas.microsoft.com/office/powerpoint/2010/main" val="2753490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3">
    <p:spTree>
      <p:nvGrpSpPr>
        <p:cNvPr id="1" name=""/>
        <p:cNvGrpSpPr/>
        <p:nvPr/>
      </p:nvGrpSpPr>
      <p:grpSpPr>
        <a:xfrm>
          <a:off x="0" y="0"/>
          <a:ext cx="0" cy="0"/>
          <a:chOff x="0" y="0"/>
          <a:chExt cx="0" cy="0"/>
        </a:xfrm>
      </p:grpSpPr>
      <p:sp>
        <p:nvSpPr>
          <p:cNvPr id="7" name="Round Single Corner of Rectangle 6">
            <a:extLst>
              <a:ext uri="{FF2B5EF4-FFF2-40B4-BE49-F238E27FC236}">
                <a16:creationId xmlns:a16="http://schemas.microsoft.com/office/drawing/2014/main" id="{DD6D979F-04CB-E54D-8FEB-E3BA95529DEE}"/>
              </a:ext>
            </a:extLst>
          </p:cNvPr>
          <p:cNvSpPr/>
          <p:nvPr userDrawn="1"/>
        </p:nvSpPr>
        <p:spPr>
          <a:xfrm rot="10800000">
            <a:off x="258417" y="268357"/>
            <a:ext cx="11668540" cy="6301408"/>
          </a:xfrm>
          <a:prstGeom prst="round1Rect">
            <a:avLst>
              <a:gd name="adj" fmla="val 7834"/>
            </a:avLst>
          </a:prstGeom>
          <a:solidFill>
            <a:srgbClr val="C350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11">
            <a:extLst>
              <a:ext uri="{FF2B5EF4-FFF2-40B4-BE49-F238E27FC236}">
                <a16:creationId xmlns:a16="http://schemas.microsoft.com/office/drawing/2014/main" id="{1D2F63CA-36E7-BD4F-86DA-B8671C3EC3C6}"/>
              </a:ext>
            </a:extLst>
          </p:cNvPr>
          <p:cNvSpPr>
            <a:spLocks noGrp="1"/>
          </p:cNvSpPr>
          <p:nvPr>
            <p:ph type="body" sz="quarter" idx="10" hasCustomPrompt="1"/>
          </p:nvPr>
        </p:nvSpPr>
        <p:spPr>
          <a:xfrm>
            <a:off x="2067960" y="2564917"/>
            <a:ext cx="7254944" cy="704850"/>
          </a:xfrm>
          <a:prstGeom prst="rect">
            <a:avLst/>
          </a:prstGeom>
        </p:spPr>
        <p:txBody>
          <a:bodyPr>
            <a:noAutofit/>
          </a:bodyPr>
          <a:lstStyle>
            <a:lvl1pPr marL="0" indent="0">
              <a:buNone/>
              <a:defRPr sz="5800" b="1" i="0">
                <a:solidFill>
                  <a:schemeClr val="bg1"/>
                </a:solidFill>
                <a:latin typeface="VIC" pitchFamily="2" charset="77"/>
              </a:defRPr>
            </a:lvl1pPr>
          </a:lstStyle>
          <a:p>
            <a:pPr lvl="0"/>
            <a:r>
              <a:rPr lang="en-GB" dirty="0"/>
              <a:t>Section divider</a:t>
            </a:r>
          </a:p>
        </p:txBody>
      </p:sp>
      <p:sp>
        <p:nvSpPr>
          <p:cNvPr id="6" name="Text Placeholder 11">
            <a:extLst>
              <a:ext uri="{FF2B5EF4-FFF2-40B4-BE49-F238E27FC236}">
                <a16:creationId xmlns:a16="http://schemas.microsoft.com/office/drawing/2014/main" id="{772691A3-E9C6-DA4C-9EA0-66A081E8DEB7}"/>
              </a:ext>
            </a:extLst>
          </p:cNvPr>
          <p:cNvSpPr>
            <a:spLocks noGrp="1"/>
          </p:cNvSpPr>
          <p:nvPr>
            <p:ph type="body" sz="quarter" idx="11" hasCustomPrompt="1"/>
          </p:nvPr>
        </p:nvSpPr>
        <p:spPr>
          <a:xfrm>
            <a:off x="2067960" y="3310352"/>
            <a:ext cx="7254944" cy="704850"/>
          </a:xfrm>
          <a:prstGeom prst="rect">
            <a:avLst/>
          </a:prstGeom>
        </p:spPr>
        <p:txBody>
          <a:bodyPr>
            <a:noAutofit/>
          </a:bodyPr>
          <a:lstStyle>
            <a:lvl1pPr marL="0" indent="0">
              <a:buNone/>
              <a:defRPr sz="3600" b="0" i="0">
                <a:solidFill>
                  <a:schemeClr val="bg1"/>
                </a:solidFill>
                <a:latin typeface="VIC" pitchFamily="2" charset="77"/>
              </a:defRPr>
            </a:lvl1pPr>
          </a:lstStyle>
          <a:p>
            <a:pPr lvl="0"/>
            <a:r>
              <a:rPr lang="en-GB" dirty="0"/>
              <a:t>Noise</a:t>
            </a:r>
          </a:p>
        </p:txBody>
      </p:sp>
    </p:spTree>
    <p:extLst>
      <p:ext uri="{BB962C8B-B14F-4D97-AF65-F5344CB8AC3E}">
        <p14:creationId xmlns:p14="http://schemas.microsoft.com/office/powerpoint/2010/main" val="3965379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3">
    <p:spTree>
      <p:nvGrpSpPr>
        <p:cNvPr id="1" name=""/>
        <p:cNvGrpSpPr/>
        <p:nvPr/>
      </p:nvGrpSpPr>
      <p:grpSpPr>
        <a:xfrm>
          <a:off x="0" y="0"/>
          <a:ext cx="0" cy="0"/>
          <a:chOff x="0" y="0"/>
          <a:chExt cx="0" cy="0"/>
        </a:xfrm>
      </p:grpSpPr>
      <p:sp>
        <p:nvSpPr>
          <p:cNvPr id="7" name="Round Single Corner of Rectangle 6">
            <a:extLst>
              <a:ext uri="{FF2B5EF4-FFF2-40B4-BE49-F238E27FC236}">
                <a16:creationId xmlns:a16="http://schemas.microsoft.com/office/drawing/2014/main" id="{DD6D979F-04CB-E54D-8FEB-E3BA95529DEE}"/>
              </a:ext>
            </a:extLst>
          </p:cNvPr>
          <p:cNvSpPr/>
          <p:nvPr userDrawn="1"/>
        </p:nvSpPr>
        <p:spPr>
          <a:xfrm rot="10800000">
            <a:off x="258417" y="268357"/>
            <a:ext cx="11668540" cy="6301408"/>
          </a:xfrm>
          <a:prstGeom prst="round1Rect">
            <a:avLst>
              <a:gd name="adj" fmla="val 7834"/>
            </a:avLst>
          </a:prstGeom>
          <a:solidFill>
            <a:srgbClr val="00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11">
            <a:extLst>
              <a:ext uri="{FF2B5EF4-FFF2-40B4-BE49-F238E27FC236}">
                <a16:creationId xmlns:a16="http://schemas.microsoft.com/office/drawing/2014/main" id="{1D2F63CA-36E7-BD4F-86DA-B8671C3EC3C6}"/>
              </a:ext>
            </a:extLst>
          </p:cNvPr>
          <p:cNvSpPr>
            <a:spLocks noGrp="1"/>
          </p:cNvSpPr>
          <p:nvPr>
            <p:ph type="body" sz="quarter" idx="10" hasCustomPrompt="1"/>
          </p:nvPr>
        </p:nvSpPr>
        <p:spPr>
          <a:xfrm>
            <a:off x="2067960" y="2564917"/>
            <a:ext cx="7254944" cy="704850"/>
          </a:xfrm>
          <a:prstGeom prst="rect">
            <a:avLst/>
          </a:prstGeom>
        </p:spPr>
        <p:txBody>
          <a:bodyPr>
            <a:noAutofit/>
          </a:bodyPr>
          <a:lstStyle>
            <a:lvl1pPr marL="0" indent="0">
              <a:buNone/>
              <a:defRPr sz="5800" b="1" i="0">
                <a:solidFill>
                  <a:schemeClr val="bg1"/>
                </a:solidFill>
                <a:latin typeface="VIC" pitchFamily="2" charset="77"/>
              </a:defRPr>
            </a:lvl1pPr>
          </a:lstStyle>
          <a:p>
            <a:pPr lvl="0"/>
            <a:r>
              <a:rPr lang="en-GB" dirty="0"/>
              <a:t>Section divider</a:t>
            </a:r>
          </a:p>
        </p:txBody>
      </p:sp>
      <p:sp>
        <p:nvSpPr>
          <p:cNvPr id="6" name="Text Placeholder 11">
            <a:extLst>
              <a:ext uri="{FF2B5EF4-FFF2-40B4-BE49-F238E27FC236}">
                <a16:creationId xmlns:a16="http://schemas.microsoft.com/office/drawing/2014/main" id="{772691A3-E9C6-DA4C-9EA0-66A081E8DEB7}"/>
              </a:ext>
            </a:extLst>
          </p:cNvPr>
          <p:cNvSpPr>
            <a:spLocks noGrp="1"/>
          </p:cNvSpPr>
          <p:nvPr>
            <p:ph type="body" sz="quarter" idx="11" hasCustomPrompt="1"/>
          </p:nvPr>
        </p:nvSpPr>
        <p:spPr>
          <a:xfrm>
            <a:off x="2067960" y="3310352"/>
            <a:ext cx="7254944" cy="704850"/>
          </a:xfrm>
          <a:prstGeom prst="rect">
            <a:avLst/>
          </a:prstGeom>
        </p:spPr>
        <p:txBody>
          <a:bodyPr>
            <a:noAutofit/>
          </a:bodyPr>
          <a:lstStyle>
            <a:lvl1pPr marL="0" indent="0">
              <a:buNone/>
              <a:defRPr sz="3600" b="0" i="0">
                <a:solidFill>
                  <a:schemeClr val="bg1"/>
                </a:solidFill>
                <a:latin typeface="VIC" pitchFamily="2" charset="77"/>
              </a:defRPr>
            </a:lvl1pPr>
          </a:lstStyle>
          <a:p>
            <a:pPr lvl="0"/>
            <a:r>
              <a:rPr lang="en-GB" dirty="0"/>
              <a:t>Water</a:t>
            </a:r>
          </a:p>
        </p:txBody>
      </p:sp>
    </p:spTree>
    <p:extLst>
      <p:ext uri="{BB962C8B-B14F-4D97-AF65-F5344CB8AC3E}">
        <p14:creationId xmlns:p14="http://schemas.microsoft.com/office/powerpoint/2010/main" val="253834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A Logo">
    <p:bg>
      <p:bgPr>
        <a:solidFill>
          <a:schemeClr val="bg1"/>
        </a:solidFill>
        <a:effectLst/>
      </p:bgPr>
    </p:bg>
    <p:spTree>
      <p:nvGrpSpPr>
        <p:cNvPr id="1" name=""/>
        <p:cNvGrpSpPr/>
        <p:nvPr/>
      </p:nvGrpSpPr>
      <p:grpSpPr>
        <a:xfrm>
          <a:off x="0" y="0"/>
          <a:ext cx="0" cy="0"/>
          <a:chOff x="0" y="0"/>
          <a:chExt cx="0" cy="0"/>
        </a:xfrm>
      </p:grpSpPr>
      <p:pic>
        <p:nvPicPr>
          <p:cNvPr id="3" name="Picture 2" descr="EPA Victoria Logo">
            <a:extLst>
              <a:ext uri="{FF2B5EF4-FFF2-40B4-BE49-F238E27FC236}">
                <a16:creationId xmlns:a16="http://schemas.microsoft.com/office/drawing/2014/main" id="{1E52B611-E3EE-A24D-AE64-50781E2B1E55}"/>
              </a:ext>
            </a:extLst>
          </p:cNvPr>
          <p:cNvPicPr>
            <a:picLocks noChangeAspect="1"/>
          </p:cNvPicPr>
          <p:nvPr userDrawn="1"/>
        </p:nvPicPr>
        <p:blipFill>
          <a:blip r:embed="rId2"/>
          <a:stretch>
            <a:fillRect/>
          </a:stretch>
        </p:blipFill>
        <p:spPr>
          <a:xfrm>
            <a:off x="10566271" y="257369"/>
            <a:ext cx="1350002" cy="1350002"/>
          </a:xfrm>
          <a:prstGeom prst="rect">
            <a:avLst/>
          </a:prstGeom>
        </p:spPr>
      </p:pic>
      <p:sp>
        <p:nvSpPr>
          <p:cNvPr id="5" name="Text Placeholder 11">
            <a:extLst>
              <a:ext uri="{FF2B5EF4-FFF2-40B4-BE49-F238E27FC236}">
                <a16:creationId xmlns:a16="http://schemas.microsoft.com/office/drawing/2014/main" id="{A9F858EB-38AA-B448-8942-D47786481ED4}"/>
              </a:ext>
            </a:extLst>
          </p:cNvPr>
          <p:cNvSpPr>
            <a:spLocks noGrp="1"/>
          </p:cNvSpPr>
          <p:nvPr>
            <p:ph type="body" sz="quarter" idx="13" hasCustomPrompt="1"/>
          </p:nvPr>
        </p:nvSpPr>
        <p:spPr>
          <a:xfrm>
            <a:off x="636486" y="1607371"/>
            <a:ext cx="9929785" cy="4671489"/>
          </a:xfrm>
        </p:spPr>
        <p:txBody>
          <a:bodyPr>
            <a:noAutofit/>
          </a:bodyPr>
          <a:lstStyle>
            <a:lvl1pPr marL="0" indent="0">
              <a:spcBef>
                <a:spcPts val="1200"/>
              </a:spcBef>
              <a:buFont typeface="Arial" panose="020B0604020202020204" pitchFamily="34" charset="0"/>
              <a:buNone/>
              <a:defRPr lang="en-AU" sz="1800" b="0" smtClean="0">
                <a:effectLst/>
              </a:defRPr>
            </a:lvl1pPr>
          </a:lstStyle>
          <a:p>
            <a:r>
              <a:rPr lang="en-AU" sz="1600" b="1" dirty="0">
                <a:solidFill>
                  <a:srgbClr val="003F72"/>
                </a:solidFill>
                <a:effectLst/>
                <a:latin typeface="VIC"/>
                <a:ea typeface="Calibri"/>
                <a:cs typeface="Times New Roman"/>
              </a:rPr>
              <a:t>WHO ARE WE?</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Environment Protection Authority Victoria (EPA) is Victoria’s environmental regulator.</a:t>
            </a:r>
            <a:endParaRPr lang="en-GB" dirty="0"/>
          </a:p>
          <a:p>
            <a:r>
              <a:rPr lang="en-AU" sz="1600" b="1" dirty="0">
                <a:solidFill>
                  <a:srgbClr val="003F72"/>
                </a:solidFill>
                <a:effectLst/>
                <a:latin typeface="VIC"/>
                <a:ea typeface="Calibri"/>
                <a:cs typeface="Times New Roman"/>
              </a:rPr>
              <a:t>WHAT DO WE DO?</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We work with community, industry and business to prevent and reduce the harmful effects of pollution and waste on Victoria’s environment and people.</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EPA can help you understand your obligations under the law and will provide clear advice on the state of the environment so you can make informed decisions about your health. We are also providing guidance to industry on their environmental duties and how to meet them.</a:t>
            </a:r>
          </a:p>
          <a:p>
            <a:r>
              <a:rPr lang="en-AU" sz="1600" b="1" dirty="0">
                <a:solidFill>
                  <a:srgbClr val="003F72"/>
                </a:solidFill>
                <a:effectLst/>
                <a:latin typeface="VIC"/>
                <a:ea typeface="Calibri"/>
                <a:cs typeface="Times New Roman"/>
              </a:rPr>
              <a:t>HOW DO WE DO THIS?</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We focus on getting most people doing the right thing, but we will unapologetically use our powers, including fines and court action, against those that don’t.</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We act in a fair, proportionate and transparent manner, with integrity, and are committed to continually improving our performance.</a:t>
            </a:r>
            <a:endParaRPr lang="en-AU" sz="1100" dirty="0">
              <a:effectLst/>
              <a:latin typeface="Calibri"/>
              <a:ea typeface="Calibri"/>
              <a:cs typeface="Times New Roman"/>
            </a:endParaRPr>
          </a:p>
          <a:p>
            <a:endParaRPr lang="en-AU" sz="1100" dirty="0">
              <a:effectLst/>
              <a:latin typeface="Calibri"/>
              <a:ea typeface="Calibri"/>
              <a:cs typeface="Times New Roman"/>
            </a:endParaRPr>
          </a:p>
          <a:p>
            <a:pPr lvl="0"/>
            <a:endParaRPr lang="en-GB" dirty="0"/>
          </a:p>
          <a:p>
            <a:pPr lvl="0"/>
            <a:endParaRPr lang="en-GB" dirty="0"/>
          </a:p>
        </p:txBody>
      </p:sp>
    </p:spTree>
    <p:extLst>
      <p:ext uri="{BB962C8B-B14F-4D97-AF65-F5344CB8AC3E}">
        <p14:creationId xmlns:p14="http://schemas.microsoft.com/office/powerpoint/2010/main" val="205175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EPA Logo">
    <p:bg>
      <p:bgPr>
        <a:solidFill>
          <a:schemeClr val="bg1"/>
        </a:solidFill>
        <a:effectLst/>
      </p:bgPr>
    </p:bg>
    <p:spTree>
      <p:nvGrpSpPr>
        <p:cNvPr id="1" name=""/>
        <p:cNvGrpSpPr/>
        <p:nvPr/>
      </p:nvGrpSpPr>
      <p:grpSpPr>
        <a:xfrm>
          <a:off x="0" y="0"/>
          <a:ext cx="0" cy="0"/>
          <a:chOff x="0" y="0"/>
          <a:chExt cx="0" cy="0"/>
        </a:xfrm>
      </p:grpSpPr>
      <p:pic>
        <p:nvPicPr>
          <p:cNvPr id="3" name="Picture 2" descr="EPA Victoria Logo">
            <a:extLst>
              <a:ext uri="{FF2B5EF4-FFF2-40B4-BE49-F238E27FC236}">
                <a16:creationId xmlns:a16="http://schemas.microsoft.com/office/drawing/2014/main" id="{1E52B611-E3EE-A24D-AE64-50781E2B1E55}"/>
              </a:ext>
            </a:extLst>
          </p:cNvPr>
          <p:cNvPicPr>
            <a:picLocks noChangeAspect="1"/>
          </p:cNvPicPr>
          <p:nvPr userDrawn="1"/>
        </p:nvPicPr>
        <p:blipFill>
          <a:blip r:embed="rId2"/>
          <a:stretch>
            <a:fillRect/>
          </a:stretch>
        </p:blipFill>
        <p:spPr>
          <a:xfrm>
            <a:off x="10566271" y="257369"/>
            <a:ext cx="1350002" cy="1350002"/>
          </a:xfrm>
          <a:prstGeom prst="rect">
            <a:avLst/>
          </a:prstGeom>
        </p:spPr>
      </p:pic>
      <p:sp>
        <p:nvSpPr>
          <p:cNvPr id="5" name="Text Placeholder 11">
            <a:extLst>
              <a:ext uri="{FF2B5EF4-FFF2-40B4-BE49-F238E27FC236}">
                <a16:creationId xmlns:a16="http://schemas.microsoft.com/office/drawing/2014/main" id="{A9F858EB-38AA-B448-8942-D47786481ED4}"/>
              </a:ext>
            </a:extLst>
          </p:cNvPr>
          <p:cNvSpPr>
            <a:spLocks noGrp="1"/>
          </p:cNvSpPr>
          <p:nvPr>
            <p:ph type="body" sz="quarter" idx="13" hasCustomPrompt="1"/>
          </p:nvPr>
        </p:nvSpPr>
        <p:spPr>
          <a:xfrm>
            <a:off x="636486" y="1607371"/>
            <a:ext cx="9929785" cy="4671489"/>
          </a:xfrm>
        </p:spPr>
        <p:txBody>
          <a:bodyPr>
            <a:noAutofit/>
          </a:bodyPr>
          <a:lstStyle>
            <a:lvl1pPr marL="0" indent="0">
              <a:spcBef>
                <a:spcPts val="1200"/>
              </a:spcBef>
              <a:buFont typeface="Arial" panose="020B0604020202020204" pitchFamily="34" charset="0"/>
              <a:buNone/>
              <a:defRPr lang="en-AU" sz="1100" b="0" smtClean="0">
                <a:effectLst/>
              </a:defRPr>
            </a:lvl1pPr>
          </a:lstStyle>
          <a:p>
            <a:r>
              <a:rPr lang="en-AU" sz="1600" b="1" dirty="0">
                <a:solidFill>
                  <a:srgbClr val="003F72"/>
                </a:solidFill>
                <a:effectLst/>
                <a:latin typeface="VIC"/>
                <a:ea typeface="Calibri"/>
                <a:cs typeface="Times New Roman"/>
              </a:rPr>
              <a:t>WHY DO WE DO THIS?</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Everyone has a role in preventing harm to Victoria’s environment. Small acts that harm our environment add up and can have a big impact.</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Like you, we want Victoria’s environment to be a liveable, healthy place. A place where our air, water and land are free of harmful pollutants, now and always.</a:t>
            </a:r>
            <a:endParaRPr lang="en-AU" sz="1100" dirty="0">
              <a:effectLst/>
              <a:latin typeface="Calibri"/>
              <a:ea typeface="Calibri"/>
              <a:cs typeface="Times New Roman"/>
            </a:endParaRPr>
          </a:p>
          <a:p>
            <a:r>
              <a:rPr lang="en-AU" sz="1600" b="1" dirty="0">
                <a:solidFill>
                  <a:srgbClr val="003F72"/>
                </a:solidFill>
                <a:effectLst/>
                <a:latin typeface="VIC"/>
                <a:ea typeface="Calibri"/>
                <a:cs typeface="Times New Roman"/>
              </a:rPr>
              <a:t>HOW IS EPA CHANGING?</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Victoria’s environment protection laws have been overhauled to better prevent </a:t>
            </a:r>
            <a:br>
              <a:rPr lang="en-AU" sz="1600" dirty="0">
                <a:solidFill>
                  <a:srgbClr val="003F72"/>
                </a:solidFill>
                <a:effectLst/>
                <a:latin typeface="VIC"/>
                <a:ea typeface="Calibri"/>
                <a:cs typeface="Times New Roman"/>
              </a:rPr>
            </a:br>
            <a:r>
              <a:rPr lang="en-AU" sz="1600" dirty="0">
                <a:solidFill>
                  <a:srgbClr val="003F72"/>
                </a:solidFill>
                <a:effectLst/>
                <a:latin typeface="VIC"/>
                <a:ea typeface="Calibri"/>
                <a:cs typeface="Times New Roman"/>
              </a:rPr>
              <a:t>environmental harm.</a:t>
            </a:r>
            <a:endParaRPr lang="en-AU" sz="1100" dirty="0">
              <a:effectLst/>
              <a:latin typeface="Calibri"/>
              <a:ea typeface="Calibri"/>
              <a:cs typeface="Times New Roman"/>
            </a:endParaRPr>
          </a:p>
          <a:p>
            <a:r>
              <a:rPr lang="en-AU" sz="1600" dirty="0">
                <a:solidFill>
                  <a:srgbClr val="003F72"/>
                </a:solidFill>
                <a:effectLst/>
                <a:latin typeface="VIC"/>
                <a:ea typeface="Calibri"/>
                <a:cs typeface="Times New Roman"/>
              </a:rPr>
              <a:t>From 1 July 2021, new laws will require everyone to take reasonable steps to identify and manage their risks to the environment. An important part of the new laws is the general environmental duty (GED). The GED applies to all Victorians and requires anyone conducting an activity that poses risks to public health and the environment to understand and minimise those risks.</a:t>
            </a:r>
            <a:endParaRPr lang="en-AU" sz="1100" dirty="0">
              <a:effectLst/>
              <a:latin typeface="Calibri"/>
              <a:ea typeface="Calibri"/>
              <a:cs typeface="Times New Roman"/>
            </a:endParaRPr>
          </a:p>
          <a:p>
            <a:endParaRPr lang="en-AU" sz="1100" dirty="0">
              <a:effectLst/>
              <a:latin typeface="Calibri"/>
              <a:ea typeface="Calibri"/>
              <a:cs typeface="Times New Roman"/>
            </a:endParaRPr>
          </a:p>
          <a:p>
            <a:pPr lvl="0"/>
            <a:endParaRPr lang="en-GB" dirty="0"/>
          </a:p>
          <a:p>
            <a:pPr lvl="0"/>
            <a:endParaRPr lang="en-GB" dirty="0"/>
          </a:p>
        </p:txBody>
      </p:sp>
    </p:spTree>
    <p:extLst>
      <p:ext uri="{BB962C8B-B14F-4D97-AF65-F5344CB8AC3E}">
        <p14:creationId xmlns:p14="http://schemas.microsoft.com/office/powerpoint/2010/main" val="1152314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EPA Logo">
    <p:spTree>
      <p:nvGrpSpPr>
        <p:cNvPr id="1" name=""/>
        <p:cNvGrpSpPr/>
        <p:nvPr/>
      </p:nvGrpSpPr>
      <p:grpSpPr>
        <a:xfrm>
          <a:off x="0" y="0"/>
          <a:ext cx="0" cy="0"/>
          <a:chOff x="0" y="0"/>
          <a:chExt cx="0" cy="0"/>
        </a:xfrm>
      </p:grpSpPr>
      <p:pic>
        <p:nvPicPr>
          <p:cNvPr id="10" name="Picture 9" descr="EPA Victoria Logo">
            <a:extLst>
              <a:ext uri="{FF2B5EF4-FFF2-40B4-BE49-F238E27FC236}">
                <a16:creationId xmlns:a16="http://schemas.microsoft.com/office/drawing/2014/main" id="{27092638-D1F7-7E43-B3FC-058724DA5B92}"/>
              </a:ext>
            </a:extLst>
          </p:cNvPr>
          <p:cNvPicPr>
            <a:picLocks noChangeAspect="1"/>
          </p:cNvPicPr>
          <p:nvPr userDrawn="1"/>
        </p:nvPicPr>
        <p:blipFill>
          <a:blip r:embed="rId2"/>
          <a:stretch>
            <a:fillRect/>
          </a:stretch>
        </p:blipFill>
        <p:spPr>
          <a:xfrm>
            <a:off x="4257724" y="1600200"/>
            <a:ext cx="3676551" cy="3657600"/>
          </a:xfrm>
          <a:prstGeom prst="rect">
            <a:avLst/>
          </a:prstGeom>
        </p:spPr>
      </p:pic>
    </p:spTree>
    <p:extLst>
      <p:ext uri="{BB962C8B-B14F-4D97-AF65-F5344CB8AC3E}">
        <p14:creationId xmlns:p14="http://schemas.microsoft.com/office/powerpoint/2010/main" val="306040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PA / Vic Gov Logo">
    <p:spTree>
      <p:nvGrpSpPr>
        <p:cNvPr id="1" name=""/>
        <p:cNvGrpSpPr/>
        <p:nvPr/>
      </p:nvGrpSpPr>
      <p:grpSpPr>
        <a:xfrm>
          <a:off x="0" y="0"/>
          <a:ext cx="0" cy="0"/>
          <a:chOff x="0" y="0"/>
          <a:chExt cx="0" cy="0"/>
        </a:xfrm>
      </p:grpSpPr>
      <p:pic>
        <p:nvPicPr>
          <p:cNvPr id="12" name="Picture 11" descr="EPA Victoria and Vic Government Logo">
            <a:extLst>
              <a:ext uri="{FF2B5EF4-FFF2-40B4-BE49-F238E27FC236}">
                <a16:creationId xmlns:a16="http://schemas.microsoft.com/office/drawing/2014/main" id="{2F3632EA-2271-BB43-8224-17A99A3DC554}"/>
              </a:ext>
            </a:extLst>
          </p:cNvPr>
          <p:cNvPicPr>
            <a:picLocks noChangeAspect="1"/>
          </p:cNvPicPr>
          <p:nvPr userDrawn="1"/>
        </p:nvPicPr>
        <p:blipFill>
          <a:blip r:embed="rId2"/>
          <a:stretch>
            <a:fillRect/>
          </a:stretch>
        </p:blipFill>
        <p:spPr>
          <a:xfrm>
            <a:off x="3976376" y="1087871"/>
            <a:ext cx="4239247" cy="1435261"/>
          </a:xfrm>
          <a:prstGeom prst="rect">
            <a:avLst/>
          </a:prstGeom>
        </p:spPr>
      </p:pic>
      <p:graphicFrame>
        <p:nvGraphicFramePr>
          <p:cNvPr id="2" name="Table 1"/>
          <p:cNvGraphicFramePr>
            <a:graphicFrameLocks noGrp="1"/>
          </p:cNvGraphicFramePr>
          <p:nvPr userDrawn="1">
            <p:extLst>
              <p:ext uri="{D42A27DB-BD31-4B8C-83A1-F6EECF244321}">
                <p14:modId xmlns:p14="http://schemas.microsoft.com/office/powerpoint/2010/main" val="2522882343"/>
              </p:ext>
            </p:extLst>
          </p:nvPr>
        </p:nvGraphicFramePr>
        <p:xfrm>
          <a:off x="3976376" y="2851700"/>
          <a:ext cx="4239247" cy="1033406"/>
        </p:xfrm>
        <a:graphic>
          <a:graphicData uri="http://schemas.openxmlformats.org/drawingml/2006/table">
            <a:tbl>
              <a:tblPr firstRow="1" bandRow="1">
                <a:tableStyleId>{3B4B98B0-60AC-42C2-AFA5-B58CD77FA1E5}</a:tableStyleId>
              </a:tblPr>
              <a:tblGrid>
                <a:gridCol w="4239247">
                  <a:extLst>
                    <a:ext uri="{9D8B030D-6E8A-4147-A177-3AD203B41FA5}">
                      <a16:colId xmlns:a16="http://schemas.microsoft.com/office/drawing/2014/main" val="20000"/>
                    </a:ext>
                  </a:extLst>
                </a:gridCol>
              </a:tblGrid>
              <a:tr h="1033406">
                <a:tc>
                  <a:txBody>
                    <a:bodyPr/>
                    <a:lstStyle/>
                    <a:p>
                      <a:pPr algn="ctr"/>
                      <a:r>
                        <a:rPr lang="en-US" sz="2000" b="0" dirty="0">
                          <a:solidFill>
                            <a:srgbClr val="FFFFFF"/>
                          </a:solidFill>
                          <a:latin typeface="VIC"/>
                          <a:cs typeface="VIC"/>
                        </a:rPr>
                        <a:t>1300 372 842 (1300 EPA VIC) </a:t>
                      </a:r>
                    </a:p>
                    <a:p>
                      <a:pPr algn="ctr"/>
                      <a:r>
                        <a:rPr lang="en-US" sz="2000" b="0" dirty="0">
                          <a:solidFill>
                            <a:srgbClr val="FFFFFF"/>
                          </a:solidFill>
                          <a:latin typeface="VIC"/>
                          <a:cs typeface="VIC"/>
                        </a:rPr>
                        <a:t>epa.vic.gov.au</a:t>
                      </a:r>
                    </a:p>
                    <a:p>
                      <a:pPr algn="ctr"/>
                      <a:endParaRPr lang="en-US" sz="2000" b="0" dirty="0">
                        <a:solidFill>
                          <a:srgbClr val="FFFFFF"/>
                        </a:solidFill>
                        <a:latin typeface="VIC"/>
                        <a:cs typeface="VIC"/>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4" name="Picture 3" descr="social icons-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0315" y="3631329"/>
            <a:ext cx="869018" cy="405950"/>
          </a:xfrm>
          <a:prstGeom prst="rect">
            <a:avLst/>
          </a:prstGeom>
        </p:spPr>
      </p:pic>
      <p:cxnSp>
        <p:nvCxnSpPr>
          <p:cNvPr id="7" name="Straight Connector 6"/>
          <p:cNvCxnSpPr/>
          <p:nvPr userDrawn="1"/>
        </p:nvCxnSpPr>
        <p:spPr>
          <a:xfrm>
            <a:off x="3976376" y="2759356"/>
            <a:ext cx="4239247" cy="0"/>
          </a:xfrm>
          <a:prstGeom prst="line">
            <a:avLst/>
          </a:prstGeom>
          <a:ln w="19050"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702235" y="5036854"/>
            <a:ext cx="10787530" cy="0"/>
          </a:xfrm>
          <a:prstGeom prst="line">
            <a:avLst/>
          </a:prstGeom>
          <a:ln w="19050" cmpd="sng">
            <a:solidFill>
              <a:schemeClr val="bg1"/>
            </a:solidFill>
          </a:ln>
        </p:spPr>
        <p:style>
          <a:lnRef idx="2">
            <a:schemeClr val="accent1"/>
          </a:lnRef>
          <a:fillRef idx="0">
            <a:schemeClr val="accent1"/>
          </a:fillRef>
          <a:effectRef idx="1">
            <a:schemeClr val="accent1"/>
          </a:effectRef>
          <a:fontRef idx="minor">
            <a:schemeClr val="tx1"/>
          </a:fontRef>
        </p:style>
      </p:cxnSp>
      <p:pic>
        <p:nvPicPr>
          <p:cNvPr id="9" name="Picture 8" descr="TIS translator logo.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2235" y="5312865"/>
            <a:ext cx="1158238" cy="1158238"/>
          </a:xfrm>
          <a:prstGeom prst="rect">
            <a:avLst/>
          </a:prstGeom>
        </p:spPr>
      </p:pic>
      <p:graphicFrame>
        <p:nvGraphicFramePr>
          <p:cNvPr id="11" name="Table 10"/>
          <p:cNvGraphicFramePr>
            <a:graphicFrameLocks noGrp="1"/>
          </p:cNvGraphicFramePr>
          <p:nvPr userDrawn="1">
            <p:extLst>
              <p:ext uri="{D42A27DB-BD31-4B8C-83A1-F6EECF244321}">
                <p14:modId xmlns:p14="http://schemas.microsoft.com/office/powerpoint/2010/main" val="3807028598"/>
              </p:ext>
            </p:extLst>
          </p:nvPr>
        </p:nvGraphicFramePr>
        <p:xfrm>
          <a:off x="1948519" y="5312865"/>
          <a:ext cx="10094069" cy="1158240"/>
        </p:xfrm>
        <a:graphic>
          <a:graphicData uri="http://schemas.openxmlformats.org/drawingml/2006/table">
            <a:tbl>
              <a:tblPr firstRow="1" bandRow="1">
                <a:tableStyleId>{3B4B98B0-60AC-42C2-AFA5-B58CD77FA1E5}</a:tableStyleId>
              </a:tblPr>
              <a:tblGrid>
                <a:gridCol w="10094069">
                  <a:extLst>
                    <a:ext uri="{9D8B030D-6E8A-4147-A177-3AD203B41FA5}">
                      <a16:colId xmlns:a16="http://schemas.microsoft.com/office/drawing/2014/main" val="20000"/>
                    </a:ext>
                  </a:extLst>
                </a:gridCol>
              </a:tblGrid>
              <a:tr h="1033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a:solidFill>
                            <a:srgbClr val="FFFFFF"/>
                          </a:solidFill>
                          <a:latin typeface="VIC"/>
                          <a:cs typeface="VIC"/>
                        </a:rPr>
                        <a:t>For languages other than English please call 131 450. Visit epa.vic.gov.au/language-help for next steps.</a:t>
                      </a:r>
                      <a:br>
                        <a:rPr lang="en-US" sz="1400" b="0" baseline="0" dirty="0">
                          <a:solidFill>
                            <a:srgbClr val="FFFFFF"/>
                          </a:solidFill>
                          <a:latin typeface="VIC"/>
                          <a:cs typeface="VIC"/>
                        </a:rPr>
                      </a:br>
                      <a:r>
                        <a:rPr lang="en-US" sz="1400" b="0" baseline="0" dirty="0">
                          <a:solidFill>
                            <a:srgbClr val="FFFFFF"/>
                          </a:solidFill>
                          <a:latin typeface="VIC"/>
                          <a:cs typeface="VIC"/>
                        </a:rPr>
                        <a:t>If you need assistance because of a hearing or speech impairment, please visit relayservice.gov.au</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FFFFFF"/>
                        </a:solidFill>
                        <a:latin typeface="VIC"/>
                        <a:cs typeface="VIC"/>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FFFFFF"/>
                          </a:solidFill>
                          <a:latin typeface="VIC"/>
                          <a:cs typeface="VIC"/>
                        </a:rPr>
                        <a:t>This publication is for general guidance only. You should obtain professional advice</a:t>
                      </a:r>
                      <a:r>
                        <a:rPr lang="en-US" sz="1400" b="0" baseline="0" dirty="0">
                          <a:solidFill>
                            <a:srgbClr val="FFFFFF"/>
                          </a:solidFill>
                          <a:latin typeface="VIC"/>
                          <a:cs typeface="VIC"/>
                        </a:rPr>
                        <a:t> if you have any specific concern. EPA Victoria has made every reasonable effort to ensure accuracy at the time of publication. </a:t>
                      </a: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5841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1">
    <p:bg>
      <p:bgPr>
        <a:solidFill>
          <a:schemeClr val="tx2"/>
        </a:solidFill>
        <a:effectLst/>
      </p:bgPr>
    </p:bg>
    <p:spTree>
      <p:nvGrpSpPr>
        <p:cNvPr id="1" name=""/>
        <p:cNvGrpSpPr/>
        <p:nvPr/>
      </p:nvGrpSpPr>
      <p:grpSpPr>
        <a:xfrm>
          <a:off x="0" y="0"/>
          <a:ext cx="0" cy="0"/>
          <a:chOff x="0" y="0"/>
          <a:chExt cx="0" cy="0"/>
        </a:xfrm>
      </p:grpSpPr>
      <p:pic>
        <p:nvPicPr>
          <p:cNvPr id="9" name="Picture 8" descr="EPA Victoria Logo">
            <a:extLst>
              <a:ext uri="{FF2B5EF4-FFF2-40B4-BE49-F238E27FC236}">
                <a16:creationId xmlns:a16="http://schemas.microsoft.com/office/drawing/2014/main" id="{FFFF33FA-FB3B-2448-9300-7F41CCF1AEC5}"/>
              </a:ext>
            </a:extLst>
          </p:cNvPr>
          <p:cNvPicPr>
            <a:picLocks noChangeAspect="1"/>
          </p:cNvPicPr>
          <p:nvPr userDrawn="1"/>
        </p:nvPicPr>
        <p:blipFill>
          <a:blip r:embed="rId2"/>
          <a:stretch>
            <a:fillRect/>
          </a:stretch>
        </p:blipFill>
        <p:spPr>
          <a:xfrm>
            <a:off x="10848561" y="541683"/>
            <a:ext cx="785423" cy="781375"/>
          </a:xfrm>
          <a:prstGeom prst="rect">
            <a:avLst/>
          </a:prstGeom>
        </p:spPr>
      </p:pic>
      <p:sp>
        <p:nvSpPr>
          <p:cNvPr id="10" name="Text Placeholder 11">
            <a:extLst>
              <a:ext uri="{FF2B5EF4-FFF2-40B4-BE49-F238E27FC236}">
                <a16:creationId xmlns:a16="http://schemas.microsoft.com/office/drawing/2014/main" id="{40AD852F-1E9E-A742-B320-1E77DEC5AC72}"/>
              </a:ext>
            </a:extLst>
          </p:cNvPr>
          <p:cNvSpPr>
            <a:spLocks noGrp="1"/>
          </p:cNvSpPr>
          <p:nvPr>
            <p:ph type="body" sz="quarter" idx="10" hasCustomPrompt="1"/>
          </p:nvPr>
        </p:nvSpPr>
        <p:spPr>
          <a:xfrm>
            <a:off x="2067960" y="2042401"/>
            <a:ext cx="7254944" cy="730733"/>
          </a:xfrm>
        </p:spPr>
        <p:txBody>
          <a:bodyPr>
            <a:noAutofit/>
          </a:bodyPr>
          <a:lstStyle>
            <a:lvl1pPr marL="0" indent="0">
              <a:buNone/>
              <a:defRPr sz="4300" b="1" i="0">
                <a:solidFill>
                  <a:schemeClr val="bg1"/>
                </a:solidFill>
                <a:latin typeface="VIC" pitchFamily="2" charset="77"/>
              </a:defRPr>
            </a:lvl1pPr>
          </a:lstStyle>
          <a:p>
            <a:pPr lvl="0"/>
            <a:r>
              <a:rPr lang="en-GB" dirty="0"/>
              <a:t>Heading</a:t>
            </a:r>
          </a:p>
        </p:txBody>
      </p:sp>
      <p:sp>
        <p:nvSpPr>
          <p:cNvPr id="11" name="Text Placeholder 11">
            <a:extLst>
              <a:ext uri="{FF2B5EF4-FFF2-40B4-BE49-F238E27FC236}">
                <a16:creationId xmlns:a16="http://schemas.microsoft.com/office/drawing/2014/main" id="{44523005-5FE8-B545-8EC7-4066D0601273}"/>
              </a:ext>
            </a:extLst>
          </p:cNvPr>
          <p:cNvSpPr>
            <a:spLocks noGrp="1"/>
          </p:cNvSpPr>
          <p:nvPr>
            <p:ph type="body" sz="quarter" idx="11" hasCustomPrompt="1"/>
          </p:nvPr>
        </p:nvSpPr>
        <p:spPr>
          <a:xfrm>
            <a:off x="2067959" y="2773135"/>
            <a:ext cx="7238615" cy="2615294"/>
          </a:xfrm>
        </p:spPr>
        <p:txBody>
          <a:bodyPr>
            <a:noAutofit/>
          </a:bodyPr>
          <a:lstStyle>
            <a:lvl1pPr marL="457200" indent="-457200">
              <a:buFont typeface="Arial" panose="020B0604020202020204" pitchFamily="34" charset="0"/>
              <a:buChar char="•"/>
              <a:defRPr sz="2600" b="0" i="0">
                <a:solidFill>
                  <a:schemeClr val="bg1"/>
                </a:solidFill>
                <a:latin typeface="VIC" pitchFamily="2" charset="77"/>
              </a:defRPr>
            </a:lvl1pPr>
          </a:lstStyle>
          <a:p>
            <a:pPr lvl="0"/>
            <a:r>
              <a:rPr lang="en-GB" dirty="0"/>
              <a:t>Talking point, with or without bullets</a:t>
            </a:r>
          </a:p>
        </p:txBody>
      </p:sp>
    </p:spTree>
    <p:extLst>
      <p:ext uri="{BB962C8B-B14F-4D97-AF65-F5344CB8AC3E}">
        <p14:creationId xmlns:p14="http://schemas.microsoft.com/office/powerpoint/2010/main" val="14002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4">
    <p:bg>
      <p:bgPr>
        <a:solidFill>
          <a:schemeClr val="bg1"/>
        </a:solidFill>
        <a:effectLst/>
      </p:bgPr>
    </p:bg>
    <p:spTree>
      <p:nvGrpSpPr>
        <p:cNvPr id="1" name=""/>
        <p:cNvGrpSpPr/>
        <p:nvPr/>
      </p:nvGrpSpPr>
      <p:grpSpPr>
        <a:xfrm>
          <a:off x="0" y="0"/>
          <a:ext cx="0" cy="0"/>
          <a:chOff x="0" y="0"/>
          <a:chExt cx="0" cy="0"/>
        </a:xfrm>
      </p:grpSpPr>
      <p:pic>
        <p:nvPicPr>
          <p:cNvPr id="9" name="Picture 8" descr="EPA Victoria Logo">
            <a:extLst>
              <a:ext uri="{FF2B5EF4-FFF2-40B4-BE49-F238E27FC236}">
                <a16:creationId xmlns:a16="http://schemas.microsoft.com/office/drawing/2014/main" id="{FFFF33FA-FB3B-2448-9300-7F41CCF1AEC5}"/>
              </a:ext>
            </a:extLst>
          </p:cNvPr>
          <p:cNvPicPr>
            <a:picLocks noChangeAspect="1"/>
          </p:cNvPicPr>
          <p:nvPr userDrawn="1"/>
        </p:nvPicPr>
        <p:blipFill>
          <a:blip r:embed="rId2"/>
          <a:stretch>
            <a:fillRect/>
          </a:stretch>
        </p:blipFill>
        <p:spPr>
          <a:xfrm>
            <a:off x="10848561" y="541683"/>
            <a:ext cx="785423" cy="781375"/>
          </a:xfrm>
          <a:prstGeom prst="rect">
            <a:avLst/>
          </a:prstGeom>
        </p:spPr>
      </p:pic>
      <p:pic>
        <p:nvPicPr>
          <p:cNvPr id="5" name="Picture 4" descr="EPA Victoria Logo">
            <a:extLst>
              <a:ext uri="{FF2B5EF4-FFF2-40B4-BE49-F238E27FC236}">
                <a16:creationId xmlns:a16="http://schemas.microsoft.com/office/drawing/2014/main" id="{1E52B611-E3EE-A24D-AE64-50781E2B1E55}"/>
              </a:ext>
            </a:extLst>
          </p:cNvPr>
          <p:cNvPicPr>
            <a:picLocks noChangeAspect="1"/>
          </p:cNvPicPr>
          <p:nvPr userDrawn="1"/>
        </p:nvPicPr>
        <p:blipFill>
          <a:blip r:embed="rId3"/>
          <a:stretch>
            <a:fillRect/>
          </a:stretch>
        </p:blipFill>
        <p:spPr>
          <a:xfrm>
            <a:off x="10566271" y="257369"/>
            <a:ext cx="1350002" cy="1350002"/>
          </a:xfrm>
          <a:prstGeom prst="rect">
            <a:avLst/>
          </a:prstGeom>
        </p:spPr>
      </p:pic>
      <p:sp>
        <p:nvSpPr>
          <p:cNvPr id="15" name="Content Placeholder 5">
            <a:extLst>
              <a:ext uri="{FF2B5EF4-FFF2-40B4-BE49-F238E27FC236}">
                <a16:creationId xmlns:a16="http://schemas.microsoft.com/office/drawing/2014/main" id="{AFC8FC44-9471-144F-8362-BD62A9C93F86}"/>
              </a:ext>
            </a:extLst>
          </p:cNvPr>
          <p:cNvSpPr>
            <a:spLocks noGrp="1"/>
          </p:cNvSpPr>
          <p:nvPr>
            <p:ph sz="quarter" idx="16" hasCustomPrompt="1"/>
          </p:nvPr>
        </p:nvSpPr>
        <p:spPr>
          <a:xfrm>
            <a:off x="636588" y="2384425"/>
            <a:ext cx="10918825" cy="3632200"/>
          </a:xfrm>
        </p:spPr>
        <p:txBody>
          <a:bodyPr/>
          <a:lstStyle>
            <a:lvl1pPr>
              <a:defRPr sz="1800" baseline="0">
                <a:solidFill>
                  <a:schemeClr val="tx1"/>
                </a:solidFill>
              </a:defRPr>
            </a:lvl1pPr>
          </a:lstStyle>
          <a:p>
            <a:pPr lvl="0"/>
            <a:r>
              <a:rPr lang="en-GB" dirty="0"/>
              <a:t>VIC 18pt Regular in black</a:t>
            </a:r>
            <a:endParaRPr lang="en-US" dirty="0"/>
          </a:p>
        </p:txBody>
      </p:sp>
      <p:sp>
        <p:nvSpPr>
          <p:cNvPr id="16" name="Text Placeholder 11">
            <a:extLst>
              <a:ext uri="{FF2B5EF4-FFF2-40B4-BE49-F238E27FC236}">
                <a16:creationId xmlns:a16="http://schemas.microsoft.com/office/drawing/2014/main" id="{5A56C6EA-77B0-774F-BCB9-ECE96ECD37A2}"/>
              </a:ext>
            </a:extLst>
          </p:cNvPr>
          <p:cNvSpPr>
            <a:spLocks noGrp="1"/>
          </p:cNvSpPr>
          <p:nvPr>
            <p:ph type="body" sz="quarter" idx="12" hasCustomPrompt="1"/>
          </p:nvPr>
        </p:nvSpPr>
        <p:spPr>
          <a:xfrm>
            <a:off x="636487" y="990736"/>
            <a:ext cx="9929784" cy="581843"/>
          </a:xfrm>
        </p:spPr>
        <p:txBody>
          <a:bodyPr>
            <a:noAutofit/>
          </a:bodyPr>
          <a:lstStyle>
            <a:lvl1pPr marL="0" indent="0">
              <a:buNone/>
              <a:defRPr sz="4000" b="1" i="0">
                <a:solidFill>
                  <a:srgbClr val="003B71"/>
                </a:solidFill>
                <a:latin typeface="VIC" pitchFamily="2" charset="77"/>
              </a:defRPr>
            </a:lvl1pPr>
          </a:lstStyle>
          <a:p>
            <a:pPr lvl="0"/>
            <a:r>
              <a:rPr lang="en-GB" dirty="0"/>
              <a:t>Heading VIC 40pt Bold in EPA blue</a:t>
            </a:r>
          </a:p>
        </p:txBody>
      </p:sp>
      <p:sp>
        <p:nvSpPr>
          <p:cNvPr id="17" name="Text Placeholder 11">
            <a:extLst>
              <a:ext uri="{FF2B5EF4-FFF2-40B4-BE49-F238E27FC236}">
                <a16:creationId xmlns:a16="http://schemas.microsoft.com/office/drawing/2014/main" id="{CF75B1FF-B0D7-B247-971D-FB353AFE56D5}"/>
              </a:ext>
            </a:extLst>
          </p:cNvPr>
          <p:cNvSpPr>
            <a:spLocks noGrp="1"/>
          </p:cNvSpPr>
          <p:nvPr>
            <p:ph type="body" sz="quarter" idx="13" hasCustomPrompt="1"/>
          </p:nvPr>
        </p:nvSpPr>
        <p:spPr>
          <a:xfrm>
            <a:off x="636486" y="1644131"/>
            <a:ext cx="10919027" cy="648691"/>
          </a:xfrm>
        </p:spPr>
        <p:txBody>
          <a:bodyPr>
            <a:noAutofit/>
          </a:bodyPr>
          <a:lstStyle>
            <a:lvl1pPr marL="0" indent="0">
              <a:buFont typeface="Arial" panose="020B0604020202020204" pitchFamily="34" charset="0"/>
              <a:buNone/>
              <a:defRPr sz="2600" b="0" i="0">
                <a:solidFill>
                  <a:srgbClr val="003B71"/>
                </a:solidFill>
                <a:latin typeface="VIC" pitchFamily="2" charset="77"/>
              </a:defRPr>
            </a:lvl1pPr>
          </a:lstStyle>
          <a:p>
            <a:pPr lvl="0"/>
            <a:r>
              <a:rPr lang="en-GB" dirty="0"/>
              <a:t>Subheading VIC 26pt Regular in EPA blue</a:t>
            </a:r>
          </a:p>
        </p:txBody>
      </p:sp>
    </p:spTree>
    <p:extLst>
      <p:ext uri="{BB962C8B-B14F-4D97-AF65-F5344CB8AC3E}">
        <p14:creationId xmlns:p14="http://schemas.microsoft.com/office/powerpoint/2010/main" val="110713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5">
    <p:bg>
      <p:bgPr>
        <a:solidFill>
          <a:schemeClr val="bg1"/>
        </a:solidFill>
        <a:effectLst/>
      </p:bgPr>
    </p:bg>
    <p:spTree>
      <p:nvGrpSpPr>
        <p:cNvPr id="1" name=""/>
        <p:cNvGrpSpPr/>
        <p:nvPr/>
      </p:nvGrpSpPr>
      <p:grpSpPr>
        <a:xfrm>
          <a:off x="0" y="0"/>
          <a:ext cx="0" cy="0"/>
          <a:chOff x="0" y="0"/>
          <a:chExt cx="0" cy="0"/>
        </a:xfrm>
      </p:grpSpPr>
      <p:pic>
        <p:nvPicPr>
          <p:cNvPr id="9" name="Picture 8" descr="EPA Victoria Logo">
            <a:extLst>
              <a:ext uri="{FF2B5EF4-FFF2-40B4-BE49-F238E27FC236}">
                <a16:creationId xmlns:a16="http://schemas.microsoft.com/office/drawing/2014/main" id="{FFFF33FA-FB3B-2448-9300-7F41CCF1AEC5}"/>
              </a:ext>
            </a:extLst>
          </p:cNvPr>
          <p:cNvPicPr>
            <a:picLocks noChangeAspect="1"/>
          </p:cNvPicPr>
          <p:nvPr userDrawn="1"/>
        </p:nvPicPr>
        <p:blipFill>
          <a:blip r:embed="rId2"/>
          <a:stretch>
            <a:fillRect/>
          </a:stretch>
        </p:blipFill>
        <p:spPr>
          <a:xfrm>
            <a:off x="10848561" y="541683"/>
            <a:ext cx="785423" cy="781375"/>
          </a:xfrm>
          <a:prstGeom prst="rect">
            <a:avLst/>
          </a:prstGeom>
        </p:spPr>
      </p:pic>
      <p:pic>
        <p:nvPicPr>
          <p:cNvPr id="5" name="Picture 4" descr="EPA Victoria Logo">
            <a:extLst>
              <a:ext uri="{FF2B5EF4-FFF2-40B4-BE49-F238E27FC236}">
                <a16:creationId xmlns:a16="http://schemas.microsoft.com/office/drawing/2014/main" id="{1E52B611-E3EE-A24D-AE64-50781E2B1E55}"/>
              </a:ext>
            </a:extLst>
          </p:cNvPr>
          <p:cNvPicPr>
            <a:picLocks noChangeAspect="1"/>
          </p:cNvPicPr>
          <p:nvPr userDrawn="1"/>
        </p:nvPicPr>
        <p:blipFill>
          <a:blip r:embed="rId3"/>
          <a:stretch>
            <a:fillRect/>
          </a:stretch>
        </p:blipFill>
        <p:spPr>
          <a:xfrm>
            <a:off x="10566271" y="257369"/>
            <a:ext cx="1350002" cy="1350002"/>
          </a:xfrm>
          <a:prstGeom prst="rect">
            <a:avLst/>
          </a:prstGeom>
        </p:spPr>
      </p:pic>
      <p:sp>
        <p:nvSpPr>
          <p:cNvPr id="12" name="Text Placeholder 11">
            <a:extLst>
              <a:ext uri="{FF2B5EF4-FFF2-40B4-BE49-F238E27FC236}">
                <a16:creationId xmlns:a16="http://schemas.microsoft.com/office/drawing/2014/main" id="{87658E8B-DABC-EB4E-A67F-E25EEF144ED5}"/>
              </a:ext>
            </a:extLst>
          </p:cNvPr>
          <p:cNvSpPr>
            <a:spLocks noGrp="1"/>
          </p:cNvSpPr>
          <p:nvPr>
            <p:ph type="body" sz="quarter" idx="12" hasCustomPrompt="1"/>
          </p:nvPr>
        </p:nvSpPr>
        <p:spPr>
          <a:xfrm>
            <a:off x="636487" y="990736"/>
            <a:ext cx="9929784" cy="581843"/>
          </a:xfrm>
        </p:spPr>
        <p:txBody>
          <a:bodyPr>
            <a:noAutofit/>
          </a:bodyPr>
          <a:lstStyle>
            <a:lvl1pPr marL="0" indent="0">
              <a:buNone/>
              <a:defRPr sz="4300" b="1" i="0">
                <a:solidFill>
                  <a:srgbClr val="003B71"/>
                </a:solidFill>
                <a:latin typeface="VIC" pitchFamily="2" charset="77"/>
              </a:defRPr>
            </a:lvl1pPr>
          </a:lstStyle>
          <a:p>
            <a:pPr lvl="0"/>
            <a:r>
              <a:rPr lang="en-GB" dirty="0"/>
              <a:t>Heading VIC 40pt Bold in EPA blue</a:t>
            </a:r>
          </a:p>
        </p:txBody>
      </p:sp>
      <p:sp>
        <p:nvSpPr>
          <p:cNvPr id="13" name="Text Placeholder 11">
            <a:extLst>
              <a:ext uri="{FF2B5EF4-FFF2-40B4-BE49-F238E27FC236}">
                <a16:creationId xmlns:a16="http://schemas.microsoft.com/office/drawing/2014/main" id="{A9F858EB-38AA-B448-8942-D47786481ED4}"/>
              </a:ext>
            </a:extLst>
          </p:cNvPr>
          <p:cNvSpPr>
            <a:spLocks noGrp="1"/>
          </p:cNvSpPr>
          <p:nvPr>
            <p:ph type="body" sz="quarter" idx="13" hasCustomPrompt="1"/>
          </p:nvPr>
        </p:nvSpPr>
        <p:spPr>
          <a:xfrm>
            <a:off x="636486" y="1679907"/>
            <a:ext cx="10919027" cy="648691"/>
          </a:xfrm>
        </p:spPr>
        <p:txBody>
          <a:bodyPr>
            <a:noAutofit/>
          </a:bodyPr>
          <a:lstStyle>
            <a:lvl1pPr marL="0" indent="0">
              <a:buFont typeface="Arial" panose="020B0604020202020204" pitchFamily="34" charset="0"/>
              <a:buNone/>
              <a:defRPr sz="2600" b="0" i="0">
                <a:solidFill>
                  <a:srgbClr val="003B71"/>
                </a:solidFill>
                <a:latin typeface="VIC" pitchFamily="2" charset="77"/>
              </a:defRPr>
            </a:lvl1pPr>
          </a:lstStyle>
          <a:p>
            <a:pPr lvl="0"/>
            <a:r>
              <a:rPr lang="en-GB" dirty="0"/>
              <a:t>Subheading VIC 26pt Regular in EPA blue</a:t>
            </a:r>
          </a:p>
        </p:txBody>
      </p:sp>
      <p:sp>
        <p:nvSpPr>
          <p:cNvPr id="10" name="Text Placeholder 11">
            <a:extLst>
              <a:ext uri="{FF2B5EF4-FFF2-40B4-BE49-F238E27FC236}">
                <a16:creationId xmlns:a16="http://schemas.microsoft.com/office/drawing/2014/main" id="{8DB5E49F-660D-9546-879F-3E10B08531C5}"/>
              </a:ext>
            </a:extLst>
          </p:cNvPr>
          <p:cNvSpPr>
            <a:spLocks noGrp="1"/>
          </p:cNvSpPr>
          <p:nvPr>
            <p:ph type="body" sz="quarter" idx="15" hasCustomPrompt="1"/>
          </p:nvPr>
        </p:nvSpPr>
        <p:spPr>
          <a:xfrm>
            <a:off x="636487" y="2384424"/>
            <a:ext cx="5116131" cy="3632200"/>
          </a:xfrm>
        </p:spPr>
        <p:txBody>
          <a:bodyPr numCol="1">
            <a:noAutofit/>
          </a:bodyPr>
          <a:lstStyle>
            <a:lvl1pPr marL="0" indent="0" algn="l">
              <a:buFont typeface="Arial" panose="020B0604020202020204" pitchFamily="34" charset="0"/>
              <a:buNone/>
              <a:defRPr sz="1800" b="0" i="0">
                <a:solidFill>
                  <a:schemeClr val="tx1"/>
                </a:solidFill>
                <a:latin typeface="VIC" pitchFamily="2" charset="77"/>
              </a:defRPr>
            </a:lvl1pPr>
          </a:lstStyle>
          <a:p>
            <a:pPr lvl="0"/>
            <a:r>
              <a:rPr lang="en-GB" dirty="0"/>
              <a:t>VIC 18pt Regular in black</a:t>
            </a:r>
          </a:p>
          <a:p>
            <a:pPr lvl="0"/>
            <a:r>
              <a:rPr lang="en-GB" dirty="0"/>
              <a:t>Insert text</a:t>
            </a:r>
            <a:endParaRPr lang="en-US" dirty="0"/>
          </a:p>
        </p:txBody>
      </p:sp>
      <p:sp>
        <p:nvSpPr>
          <p:cNvPr id="17" name="Content Placeholder 5">
            <a:extLst>
              <a:ext uri="{FF2B5EF4-FFF2-40B4-BE49-F238E27FC236}">
                <a16:creationId xmlns:a16="http://schemas.microsoft.com/office/drawing/2014/main" id="{BC391434-15BD-C047-BD8F-904E92963F53}"/>
              </a:ext>
            </a:extLst>
          </p:cNvPr>
          <p:cNvSpPr>
            <a:spLocks noGrp="1"/>
          </p:cNvSpPr>
          <p:nvPr>
            <p:ph sz="quarter" idx="16" hasCustomPrompt="1"/>
          </p:nvPr>
        </p:nvSpPr>
        <p:spPr>
          <a:xfrm>
            <a:off x="6096000" y="2384425"/>
            <a:ext cx="5459413" cy="3632200"/>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VIC 14pt Regular in black</a:t>
            </a:r>
            <a:endParaRPr lang="en-US" dirty="0"/>
          </a:p>
          <a:p>
            <a:pPr lvl="0"/>
            <a:r>
              <a:rPr lang="en-US" dirty="0"/>
              <a:t>Insert Picture / Chart</a:t>
            </a:r>
          </a:p>
        </p:txBody>
      </p:sp>
    </p:spTree>
    <p:extLst>
      <p:ext uri="{BB962C8B-B14F-4D97-AF65-F5344CB8AC3E}">
        <p14:creationId xmlns:p14="http://schemas.microsoft.com/office/powerpoint/2010/main" val="72664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7">
    <p:bg>
      <p:bgPr>
        <a:solidFill>
          <a:schemeClr val="bg1"/>
        </a:solidFill>
        <a:effectLst/>
      </p:bgPr>
    </p:bg>
    <p:spTree>
      <p:nvGrpSpPr>
        <p:cNvPr id="1" name=""/>
        <p:cNvGrpSpPr/>
        <p:nvPr/>
      </p:nvGrpSpPr>
      <p:grpSpPr>
        <a:xfrm>
          <a:off x="0" y="0"/>
          <a:ext cx="0" cy="0"/>
          <a:chOff x="0" y="0"/>
          <a:chExt cx="0" cy="0"/>
        </a:xfrm>
      </p:grpSpPr>
      <p:pic>
        <p:nvPicPr>
          <p:cNvPr id="9" name="Picture 8" descr="EPA Victoria Logo">
            <a:extLst>
              <a:ext uri="{FF2B5EF4-FFF2-40B4-BE49-F238E27FC236}">
                <a16:creationId xmlns:a16="http://schemas.microsoft.com/office/drawing/2014/main" id="{FFFF33FA-FB3B-2448-9300-7F41CCF1AEC5}"/>
              </a:ext>
            </a:extLst>
          </p:cNvPr>
          <p:cNvPicPr>
            <a:picLocks noChangeAspect="1"/>
          </p:cNvPicPr>
          <p:nvPr userDrawn="1"/>
        </p:nvPicPr>
        <p:blipFill>
          <a:blip r:embed="rId2"/>
          <a:stretch>
            <a:fillRect/>
          </a:stretch>
        </p:blipFill>
        <p:spPr>
          <a:xfrm>
            <a:off x="10848561" y="541683"/>
            <a:ext cx="785423" cy="781375"/>
          </a:xfrm>
          <a:prstGeom prst="rect">
            <a:avLst/>
          </a:prstGeom>
        </p:spPr>
      </p:pic>
      <p:pic>
        <p:nvPicPr>
          <p:cNvPr id="5" name="Picture 4" descr="EPA Victoria Logo">
            <a:extLst>
              <a:ext uri="{FF2B5EF4-FFF2-40B4-BE49-F238E27FC236}">
                <a16:creationId xmlns:a16="http://schemas.microsoft.com/office/drawing/2014/main" id="{1E52B611-E3EE-A24D-AE64-50781E2B1E55}"/>
              </a:ext>
            </a:extLst>
          </p:cNvPr>
          <p:cNvPicPr>
            <a:picLocks noChangeAspect="1"/>
          </p:cNvPicPr>
          <p:nvPr userDrawn="1"/>
        </p:nvPicPr>
        <p:blipFill>
          <a:blip r:embed="rId3"/>
          <a:stretch>
            <a:fillRect/>
          </a:stretch>
        </p:blipFill>
        <p:spPr>
          <a:xfrm>
            <a:off x="10566271" y="257369"/>
            <a:ext cx="1350002" cy="1350002"/>
          </a:xfrm>
          <a:prstGeom prst="rect">
            <a:avLst/>
          </a:prstGeom>
        </p:spPr>
      </p:pic>
      <p:sp>
        <p:nvSpPr>
          <p:cNvPr id="12" name="Text Placeholder 11">
            <a:extLst>
              <a:ext uri="{FF2B5EF4-FFF2-40B4-BE49-F238E27FC236}">
                <a16:creationId xmlns:a16="http://schemas.microsoft.com/office/drawing/2014/main" id="{87658E8B-DABC-EB4E-A67F-E25EEF144ED5}"/>
              </a:ext>
            </a:extLst>
          </p:cNvPr>
          <p:cNvSpPr>
            <a:spLocks noGrp="1"/>
          </p:cNvSpPr>
          <p:nvPr>
            <p:ph type="body" sz="quarter" idx="12" hasCustomPrompt="1"/>
          </p:nvPr>
        </p:nvSpPr>
        <p:spPr>
          <a:xfrm>
            <a:off x="636487" y="990736"/>
            <a:ext cx="10919026" cy="581843"/>
          </a:xfrm>
        </p:spPr>
        <p:txBody>
          <a:bodyPr>
            <a:noAutofit/>
          </a:bodyPr>
          <a:lstStyle>
            <a:lvl1pPr marL="0" indent="0" algn="l">
              <a:buNone/>
              <a:defRPr sz="4300" b="1" i="0">
                <a:solidFill>
                  <a:srgbClr val="003B71"/>
                </a:solidFill>
                <a:latin typeface="VIC" pitchFamily="2" charset="77"/>
              </a:defRPr>
            </a:lvl1pPr>
          </a:lstStyle>
          <a:p>
            <a:pPr lvl="0"/>
            <a:r>
              <a:rPr lang="en-GB" dirty="0"/>
              <a:t>Heading VIC 40pt Bold in EPA blue</a:t>
            </a:r>
          </a:p>
        </p:txBody>
      </p:sp>
      <p:sp>
        <p:nvSpPr>
          <p:cNvPr id="13" name="Text Placeholder 11">
            <a:extLst>
              <a:ext uri="{FF2B5EF4-FFF2-40B4-BE49-F238E27FC236}">
                <a16:creationId xmlns:a16="http://schemas.microsoft.com/office/drawing/2014/main" id="{A9F858EB-38AA-B448-8942-D47786481ED4}"/>
              </a:ext>
            </a:extLst>
          </p:cNvPr>
          <p:cNvSpPr>
            <a:spLocks noGrp="1"/>
          </p:cNvSpPr>
          <p:nvPr>
            <p:ph type="body" sz="quarter" idx="13" hasCustomPrompt="1"/>
          </p:nvPr>
        </p:nvSpPr>
        <p:spPr>
          <a:xfrm>
            <a:off x="636486" y="1644131"/>
            <a:ext cx="10919027" cy="648691"/>
          </a:xfrm>
        </p:spPr>
        <p:txBody>
          <a:bodyPr>
            <a:noAutofit/>
          </a:bodyPr>
          <a:lstStyle>
            <a:lvl1pPr marL="0" indent="0" algn="l">
              <a:buFont typeface="Arial" panose="020B0604020202020204" pitchFamily="34" charset="0"/>
              <a:buNone/>
              <a:defRPr sz="2600" b="0" i="0">
                <a:solidFill>
                  <a:srgbClr val="003B71"/>
                </a:solidFill>
                <a:latin typeface="VIC" pitchFamily="2" charset="77"/>
              </a:defRPr>
            </a:lvl1pPr>
          </a:lstStyle>
          <a:p>
            <a:pPr lvl="0"/>
            <a:r>
              <a:rPr lang="en-GB" dirty="0"/>
              <a:t>Subheading VIC 26pt Regular in EPA blue</a:t>
            </a:r>
          </a:p>
        </p:txBody>
      </p:sp>
      <p:sp>
        <p:nvSpPr>
          <p:cNvPr id="15" name="Content Placeholder 5">
            <a:extLst>
              <a:ext uri="{FF2B5EF4-FFF2-40B4-BE49-F238E27FC236}">
                <a16:creationId xmlns:a16="http://schemas.microsoft.com/office/drawing/2014/main" id="{C78F1385-85E7-1C43-9BD9-860914BE20E2}"/>
              </a:ext>
            </a:extLst>
          </p:cNvPr>
          <p:cNvSpPr>
            <a:spLocks noGrp="1"/>
          </p:cNvSpPr>
          <p:nvPr>
            <p:ph sz="quarter" idx="17" hasCustomPrompt="1"/>
          </p:nvPr>
        </p:nvSpPr>
        <p:spPr>
          <a:xfrm>
            <a:off x="636588" y="2637785"/>
            <a:ext cx="10918825" cy="3378840"/>
          </a:xfrm>
        </p:spPr>
        <p:txBody>
          <a:bodyPr/>
          <a:lstStyle>
            <a:lvl1pPr>
              <a:defRPr sz="1800">
                <a:solidFill>
                  <a:schemeClr val="tx1"/>
                </a:solidFill>
              </a:defRPr>
            </a:lvl1pPr>
          </a:lstStyle>
          <a:p>
            <a:pPr lvl="0"/>
            <a:r>
              <a:rPr lang="en-GB" dirty="0"/>
              <a:t>VIC 18pt Regular in black</a:t>
            </a:r>
          </a:p>
        </p:txBody>
      </p:sp>
    </p:spTree>
    <p:extLst>
      <p:ext uri="{BB962C8B-B14F-4D97-AF65-F5344CB8AC3E}">
        <p14:creationId xmlns:p14="http://schemas.microsoft.com/office/powerpoint/2010/main" val="1211872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5B272-2005-5C41-B7AB-99E15CA7A6AE}"/>
              </a:ext>
            </a:extLst>
          </p:cNvPr>
          <p:cNvSpPr>
            <a:spLocks noGrp="1"/>
          </p:cNvSpPr>
          <p:nvPr>
            <p:ph type="title"/>
          </p:nvPr>
        </p:nvSpPr>
        <p:spPr>
          <a:xfrm>
            <a:off x="838200" y="661874"/>
            <a:ext cx="8166681" cy="102881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3D47FAE1-0CFD-154E-95BD-19F5BB48F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p:txBody>
      </p:sp>
    </p:spTree>
    <p:extLst>
      <p:ext uri="{BB962C8B-B14F-4D97-AF65-F5344CB8AC3E}">
        <p14:creationId xmlns:p14="http://schemas.microsoft.com/office/powerpoint/2010/main" val="152627698"/>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69" r:id="rId3"/>
    <p:sldLayoutId id="2147483668" r:id="rId4"/>
    <p:sldLayoutId id="2147483654" r:id="rId5"/>
  </p:sldLayoutIdLst>
  <p:txStyles>
    <p:titleStyle>
      <a:lvl1pPr algn="l" defTabSz="914400" rtl="0" eaLnBrk="1" latinLnBrk="0" hangingPunct="1">
        <a:lnSpc>
          <a:spcPct val="90000"/>
        </a:lnSpc>
        <a:spcBef>
          <a:spcPct val="0"/>
        </a:spcBef>
        <a:buNone/>
        <a:defRPr sz="4000" b="1" i="0" kern="1200">
          <a:solidFill>
            <a:schemeClr val="bg1"/>
          </a:solidFill>
          <a:latin typeface="VIC" pitchFamily="2" charset="77"/>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600" b="0" i="0" kern="1200">
          <a:solidFill>
            <a:schemeClr val="bg1"/>
          </a:solidFill>
          <a:latin typeface="VIC"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VIC"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b="0" i="0" kern="1200">
          <a:solidFill>
            <a:schemeClr val="bg1"/>
          </a:solidFill>
          <a:latin typeface="VIC"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C5D103-1C9C-E14C-8F6B-54ABB9C96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AFADDE9-6B79-F749-8257-07CE248DF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p:txBody>
      </p:sp>
    </p:spTree>
    <p:extLst>
      <p:ext uri="{BB962C8B-B14F-4D97-AF65-F5344CB8AC3E}">
        <p14:creationId xmlns:p14="http://schemas.microsoft.com/office/powerpoint/2010/main" val="2886937424"/>
      </p:ext>
    </p:extLst>
  </p:cSld>
  <p:clrMap bg1="lt1" tx1="dk1" bg2="lt2" tx2="dk2" accent1="accent1" accent2="accent2" accent3="accent3" accent4="accent4" accent5="accent5" accent6="accent6" hlink="hlink" folHlink="folHlink"/>
  <p:sldLayoutIdLst>
    <p:sldLayoutId id="2147483658" r:id="rId1"/>
    <p:sldLayoutId id="2147483661" r:id="rId2"/>
    <p:sldLayoutId id="2147483667" r:id="rId3"/>
    <p:sldLayoutId id="2147483662" r:id="rId4"/>
  </p:sldLayoutIdLst>
  <p:txStyles>
    <p:titleStyle>
      <a:lvl1pPr algn="l" defTabSz="914400" rtl="0" eaLnBrk="1" latinLnBrk="0" hangingPunct="1">
        <a:lnSpc>
          <a:spcPct val="90000"/>
        </a:lnSpc>
        <a:spcBef>
          <a:spcPct val="0"/>
        </a:spcBef>
        <a:buNone/>
        <a:defRPr sz="4300" b="1" i="0" kern="1200">
          <a:solidFill>
            <a:srgbClr val="003B71"/>
          </a:solidFill>
          <a:latin typeface="VIC" pitchFamily="2" charset="77"/>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600" b="0" i="0" kern="1200">
          <a:solidFill>
            <a:srgbClr val="003B71"/>
          </a:solidFill>
          <a:latin typeface="VIC"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IC"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b="0" i="0" kern="1200">
          <a:solidFill>
            <a:schemeClr val="tx1"/>
          </a:solidFill>
          <a:latin typeface="VIC"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b="0" i="0" kern="1200">
          <a:solidFill>
            <a:schemeClr val="tx1"/>
          </a:solidFill>
          <a:latin typeface="VIC"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b="0" i="0" kern="1200">
          <a:solidFill>
            <a:schemeClr val="tx1"/>
          </a:solidFill>
          <a:latin typeface="VIC"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660E193E-C186-6E43-91A2-3F7C500F7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GB" dirty="0"/>
              <a:t>Click to edit Master title style</a:t>
            </a:r>
            <a:endParaRPr lang="en-US" dirty="0"/>
          </a:p>
        </p:txBody>
      </p:sp>
      <p:sp>
        <p:nvSpPr>
          <p:cNvPr id="8" name="Text Placeholder 2">
            <a:extLst>
              <a:ext uri="{FF2B5EF4-FFF2-40B4-BE49-F238E27FC236}">
                <a16:creationId xmlns:a16="http://schemas.microsoft.com/office/drawing/2014/main" id="{A79145B9-EDC8-2645-88E0-8721E05269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p:txBody>
      </p:sp>
    </p:spTree>
    <p:extLst>
      <p:ext uri="{BB962C8B-B14F-4D97-AF65-F5344CB8AC3E}">
        <p14:creationId xmlns:p14="http://schemas.microsoft.com/office/powerpoint/2010/main" val="368584307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70" r:id="rId3"/>
    <p:sldLayoutId id="2147483671" r:id="rId4"/>
  </p:sldLayoutIdLst>
  <p:txStyles>
    <p:titleStyle>
      <a:lvl1pPr algn="l" defTabSz="914400" rtl="0" eaLnBrk="1" latinLnBrk="0" hangingPunct="1">
        <a:lnSpc>
          <a:spcPct val="90000"/>
        </a:lnSpc>
        <a:spcBef>
          <a:spcPct val="0"/>
        </a:spcBef>
        <a:buNone/>
        <a:defRPr sz="5800" b="1" i="0" kern="1200">
          <a:solidFill>
            <a:schemeClr val="bg1"/>
          </a:solidFill>
          <a:latin typeface="VIC" pitchFamily="2" charset="77"/>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bg1"/>
          </a:solidFill>
          <a:latin typeface="VIC"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600" b="0" i="0" kern="1200">
          <a:solidFill>
            <a:schemeClr val="bg1"/>
          </a:solidFill>
          <a:latin typeface="VIC"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VIC"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gazette.vic.gov.au/gazette/Gazettes2021/GG2021S298.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epa.vic.gov.au/about-epa/publications/200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epa.vic.gov.au/for-business/new-laws-and-your-business/manage-waste/declaration-of-use#:~:text=Declaration%20of%20use%20(DoU)%20is,wastes%2C%20which%20needs%20a%20permission."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epa.vic.gov.au/about-epa/publications/f102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epa.vic.gov.au/about-epa/publications/200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epa.vic.gov.au/about-epa/publications/1946-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epa.vic.gov.au/about-epa/publications/2006"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epa.vic.gov.au/about-epa/publications/194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BE8484-C226-074D-ADD3-FE0496A4F1DF}"/>
              </a:ext>
            </a:extLst>
          </p:cNvPr>
          <p:cNvSpPr>
            <a:spLocks noGrp="1"/>
          </p:cNvSpPr>
          <p:nvPr>
            <p:ph type="body" sz="quarter" idx="10"/>
          </p:nvPr>
        </p:nvSpPr>
        <p:spPr>
          <a:xfrm>
            <a:off x="2067960" y="1518407"/>
            <a:ext cx="7747372" cy="3456265"/>
          </a:xfrm>
        </p:spPr>
        <p:txBody>
          <a:bodyPr/>
          <a:lstStyle/>
          <a:p>
            <a:r>
              <a:rPr lang="en-US" dirty="0"/>
              <a:t>EPA Industry Partnership Program – </a:t>
            </a:r>
            <a:r>
              <a:rPr lang="en-AU"/>
              <a:t>Dairy Australia</a:t>
            </a:r>
            <a:endParaRPr lang="en-GB" sz="3600" b="0" dirty="0"/>
          </a:p>
          <a:p>
            <a:pPr lvl="0"/>
            <a:endParaRPr lang="en-GB" sz="2000" dirty="0"/>
          </a:p>
          <a:p>
            <a:endParaRPr lang="en-US" dirty="0"/>
          </a:p>
          <a:p>
            <a:endParaRPr lang="en-US" dirty="0"/>
          </a:p>
        </p:txBody>
      </p:sp>
      <p:sp>
        <p:nvSpPr>
          <p:cNvPr id="3" name="TextBox 2">
            <a:extLst>
              <a:ext uri="{FF2B5EF4-FFF2-40B4-BE49-F238E27FC236}">
                <a16:creationId xmlns:a16="http://schemas.microsoft.com/office/drawing/2014/main" id="{F7CE2C37-5A03-4DDC-B610-EA2F7E0E191B}"/>
              </a:ext>
            </a:extLst>
          </p:cNvPr>
          <p:cNvSpPr txBox="1"/>
          <p:nvPr/>
        </p:nvSpPr>
        <p:spPr>
          <a:xfrm>
            <a:off x="605994" y="5533197"/>
            <a:ext cx="11189369" cy="830997"/>
          </a:xfrm>
          <a:prstGeom prst="rect">
            <a:avLst/>
          </a:prstGeom>
          <a:noFill/>
        </p:spPr>
        <p:txBody>
          <a:bodyPr wrap="square" rtlCol="0">
            <a:spAutoFit/>
          </a:bodyPr>
          <a:lstStyle/>
          <a:p>
            <a:r>
              <a:rPr lang="en-AU" sz="1200" i="1" dirty="0">
                <a:solidFill>
                  <a:schemeClr val="bg1">
                    <a:lumMod val="75000"/>
                  </a:schemeClr>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solidFill>
                <a:schemeClr val="bg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976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2671011"/>
            <a:ext cx="10918825" cy="3345614"/>
          </a:xfrm>
        </p:spPr>
        <p:txBody>
          <a:bodyPr>
            <a:normAutofit/>
          </a:bodyPr>
          <a:lstStyle/>
          <a:p>
            <a:pPr>
              <a:buClr>
                <a:srgbClr val="4472C4"/>
              </a:buClr>
            </a:pPr>
            <a:r>
              <a:rPr lang="en-AU" sz="1600" dirty="0">
                <a:solidFill>
                  <a:srgbClr val="4472C4"/>
                </a:solidFill>
                <a:effectLst/>
                <a:latin typeface="VIC" panose="00000500000000000000" pitchFamily="2" charset="0"/>
                <a:ea typeface="Yu Mincho" panose="02020400000000000000" pitchFamily="18" charset="-128"/>
              </a:rPr>
              <a:t>The receipt of wastewater for use is an activity that may require a permit. Farmers receiving and using wastewater will be exempt from the requirement to hold a permit under regulation 40 of the EP Regulations 2021 if:</a:t>
            </a:r>
            <a:endParaRPr lang="en-AU" sz="1600" dirty="0">
              <a:effectLst/>
              <a:latin typeface="VIC" panose="00000500000000000000" pitchFamily="2" charset="0"/>
              <a:ea typeface="Calibri" panose="020F0502020204030204" pitchFamily="34" charset="0"/>
            </a:endParaRPr>
          </a:p>
          <a:p>
            <a:pPr marL="228600" indent="-22860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Yu Mincho" panose="02020400000000000000" pitchFamily="18" charset="-128"/>
              </a:rPr>
              <a:t>they receive wastewater from a permitted supplier (e.g. a business that holds an A14 permit for the supply of wastewater); and</a:t>
            </a:r>
            <a:endParaRPr lang="en-AU" sz="1600" dirty="0">
              <a:effectLst/>
              <a:latin typeface="VIC" panose="00000500000000000000" pitchFamily="2" charset="0"/>
              <a:ea typeface="Calibri" panose="020F0502020204030204" pitchFamily="34" charset="0"/>
            </a:endParaRPr>
          </a:p>
          <a:p>
            <a:pPr marL="228600" indent="-22860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Yu Mincho" panose="02020400000000000000" pitchFamily="18" charset="-128"/>
              </a:rPr>
              <a:t>they use the wastewater for the purposes and circumstances set out in the supplier's permit. </a:t>
            </a:r>
            <a:endParaRPr lang="en-AU" sz="1600" dirty="0">
              <a:effectLst/>
              <a:latin typeface="VIC" panose="00000500000000000000" pitchFamily="2" charset="0"/>
              <a:ea typeface="Calibri" panose="020F0502020204030204" pitchFamily="34" charset="0"/>
            </a:endParaRPr>
          </a:p>
          <a:p>
            <a:pPr>
              <a:buClr>
                <a:srgbClr val="4472C4"/>
              </a:buClr>
            </a:pPr>
            <a:r>
              <a:rPr lang="en-AU" sz="1600" dirty="0">
                <a:solidFill>
                  <a:srgbClr val="4472C4"/>
                </a:solidFill>
                <a:effectLst/>
                <a:latin typeface="VIC" panose="00000500000000000000" pitchFamily="2" charset="0"/>
                <a:ea typeface="Calibri" panose="020F0502020204030204" pitchFamily="34" charset="0"/>
              </a:rPr>
              <a:t>If the waste is not received from a supplier who holds an A14 permit, then the user of the wastewater may be required to hold the permit. In these scenarios, users should check whether the exemption under regulation 40(1)(a)(ii) is applicable. This exemption may apply to schemes which use less than 1 megalitre of Class B or C reclaimed wastewater per day.</a:t>
            </a:r>
            <a:endParaRPr lang="en-AU" sz="1600" dirty="0">
              <a:effectLst/>
              <a:latin typeface="VIC" panose="00000500000000000000" pitchFamily="2" charset="0"/>
              <a:ea typeface="Calibri" panose="020F0502020204030204" pitchFamily="34" charset="0"/>
            </a:endParaRPr>
          </a:p>
          <a:p>
            <a:endParaRPr lang="en-US" dirty="0"/>
          </a:p>
        </p:txBody>
      </p:sp>
      <p:sp>
        <p:nvSpPr>
          <p:cNvPr id="4" name="Text Placeholder 3"/>
          <p:cNvSpPr>
            <a:spLocks noGrp="1"/>
          </p:cNvSpPr>
          <p:nvPr>
            <p:ph type="body" sz="quarter" idx="13"/>
          </p:nvPr>
        </p:nvSpPr>
        <p:spPr>
          <a:xfrm>
            <a:off x="636486" y="1211179"/>
            <a:ext cx="10919027" cy="1081643"/>
          </a:xfrm>
        </p:spPr>
        <p:txBody>
          <a:bodyPr/>
          <a:lstStyle/>
          <a:p>
            <a:r>
              <a:rPr lang="en-US" dirty="0"/>
              <a:t>Scenario #6</a:t>
            </a:r>
          </a:p>
          <a:p>
            <a:r>
              <a:rPr lang="en-US" dirty="0"/>
              <a:t>Some farmers accept wastewater from factories for use on-farm? Is that water ‘industrial waste’... where does it fall now? </a:t>
            </a:r>
          </a:p>
        </p:txBody>
      </p:sp>
      <p:sp>
        <p:nvSpPr>
          <p:cNvPr id="5" name="TextBox 4">
            <a:extLst>
              <a:ext uri="{FF2B5EF4-FFF2-40B4-BE49-F238E27FC236}">
                <a16:creationId xmlns:a16="http://schemas.microsoft.com/office/drawing/2014/main" id="{5F5D2626-A7F3-49A8-9A54-CDD60CA2D202}"/>
              </a:ext>
            </a:extLst>
          </p:cNvPr>
          <p:cNvSpPr txBox="1"/>
          <p:nvPr/>
        </p:nvSpPr>
        <p:spPr>
          <a:xfrm>
            <a:off x="636588" y="5462627"/>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6D055A4C-830B-4BF8-B335-A8C1BDDDE550}"/>
              </a:ext>
            </a:extLst>
          </p:cNvPr>
          <p:cNvSpPr txBox="1"/>
          <p:nvPr/>
        </p:nvSpPr>
        <p:spPr>
          <a:xfrm>
            <a:off x="8634269" y="6394706"/>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63217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2608976"/>
            <a:ext cx="10918825" cy="3407649"/>
          </a:xfrm>
        </p:spPr>
        <p:txBody>
          <a:bodyPr>
            <a:normAutofit/>
          </a:bodyPr>
          <a:lstStyle/>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farmers receive less than 20m3 of manure at any one time, they are deemed authorised to receive the waste and they are only required to comply with the GED.</a:t>
            </a:r>
            <a:endParaRPr lang="en-AU" sz="1600" dirty="0">
              <a:effectLst/>
              <a:latin typeface="VIC" panose="00000500000000000000" pitchFamily="2" charset="0"/>
              <a:ea typeface="Calibri" panose="020F0502020204030204" pitchFamily="34" charset="0"/>
            </a:endParaRPr>
          </a:p>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farmers receive more than 20m3 of manure, then the </a:t>
            </a:r>
            <a:r>
              <a:rPr lang="en-AU" sz="1600" u="sng" dirty="0">
                <a:solidFill>
                  <a:srgbClr val="0563C1"/>
                </a:solidFill>
                <a:effectLst/>
                <a:latin typeface="VIC" panose="00000500000000000000" pitchFamily="2" charset="0"/>
                <a:ea typeface="Times New Roman" panose="02020603050405020304" pitchFamily="18" charset="0"/>
                <a:hlinkClick r:id="rId3"/>
              </a:rPr>
              <a:t>livestock manure and effluent determination</a:t>
            </a:r>
            <a:r>
              <a:rPr lang="en-AU" sz="1600" dirty="0">
                <a:solidFill>
                  <a:srgbClr val="4472C4"/>
                </a:solidFill>
                <a:effectLst/>
                <a:latin typeface="VIC" panose="00000500000000000000" pitchFamily="2" charset="0"/>
                <a:ea typeface="Times New Roman" panose="02020603050405020304" pitchFamily="18" charset="0"/>
              </a:rPr>
              <a:t> applies. Farmers will need to ensure that they meet the manure and effluent definition in addition to the conditions set out in the determination. The conditions of the determination are that:</a:t>
            </a:r>
            <a:endParaRPr lang="en-AU" sz="1600" dirty="0">
              <a:effectLst/>
              <a:latin typeface="VIC" panose="00000500000000000000" pitchFamily="2" charset="0"/>
              <a:ea typeface="Calibri" panose="020F0502020204030204" pitchFamily="34" charset="0"/>
            </a:endParaRPr>
          </a:p>
          <a:p>
            <a:pPr marL="742950" lvl="1" indent="-285750">
              <a:buClr>
                <a:srgbClr val="4472C4"/>
              </a:buClr>
              <a:buFont typeface="Arial" panose="020B0604020202020204" pitchFamily="34" charset="0"/>
              <a:buChar char="•"/>
            </a:pPr>
            <a:r>
              <a:rPr lang="en-AU" sz="1600" dirty="0">
                <a:solidFill>
                  <a:srgbClr val="4472C4"/>
                </a:solidFill>
                <a:effectLst/>
                <a:latin typeface="VIC" panose="00000500000000000000" pitchFamily="2" charset="0"/>
                <a:ea typeface="Calibri" panose="020F0502020204030204" pitchFamily="34" charset="0"/>
              </a:rPr>
              <a:t>you must inspect each consignment to ensure it only contains manures </a:t>
            </a:r>
            <a:endParaRPr lang="en-AU" sz="1600" dirty="0">
              <a:effectLst/>
              <a:latin typeface="VIC" panose="00000500000000000000" pitchFamily="2" charset="0"/>
              <a:ea typeface="Calibri" panose="020F0502020204030204" pitchFamily="34" charset="0"/>
            </a:endParaRPr>
          </a:p>
          <a:p>
            <a:pPr marL="742950" lvl="1" indent="-285750">
              <a:buClr>
                <a:srgbClr val="4472C4"/>
              </a:buClr>
              <a:buFont typeface="Arial" panose="020B0604020202020204" pitchFamily="34" charset="0"/>
              <a:buChar char="•"/>
            </a:pPr>
            <a:r>
              <a:rPr lang="en-AU" sz="1600" dirty="0">
                <a:solidFill>
                  <a:srgbClr val="4472C4"/>
                </a:solidFill>
                <a:effectLst/>
                <a:latin typeface="VIC" panose="00000500000000000000" pitchFamily="2" charset="0"/>
                <a:ea typeface="Calibri" panose="020F0502020204030204" pitchFamily="34" charset="0"/>
              </a:rPr>
              <a:t>the farmer must only accept the manures if it is for the purpose of depositing to land as a soil amendment or for irrigation.</a:t>
            </a:r>
            <a:endParaRPr lang="en-AU" sz="1600" dirty="0">
              <a:effectLst/>
              <a:latin typeface="VIC" panose="00000500000000000000" pitchFamily="2" charset="0"/>
              <a:ea typeface="Calibri" panose="020F0502020204030204" pitchFamily="34" charset="0"/>
            </a:endParaRPr>
          </a:p>
          <a:p>
            <a:pPr marL="171450" indent="-1714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Calibri" panose="020F0502020204030204" pitchFamily="34" charset="0"/>
              </a:rPr>
              <a:t>The farmer will also need to comply with the GED</a:t>
            </a:r>
            <a:endParaRPr lang="en-AU" sz="1600" dirty="0">
              <a:effectLst/>
              <a:latin typeface="VIC" panose="00000500000000000000" pitchFamily="2" charset="0"/>
              <a:ea typeface="Calibri" panose="020F0502020204030204" pitchFamily="34" charset="0"/>
            </a:endParaRPr>
          </a:p>
          <a:p>
            <a:pPr marL="171450" indent="-1714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Calibri" panose="020F0502020204030204" pitchFamily="34" charset="0"/>
              </a:rPr>
              <a:t>Guidance on how to comply with the determination is available </a:t>
            </a:r>
            <a:r>
              <a:rPr lang="en-AU" sz="1600" u="sng" dirty="0">
                <a:solidFill>
                  <a:srgbClr val="0563C1"/>
                </a:solidFill>
                <a:effectLst/>
                <a:latin typeface="VIC" panose="00000500000000000000" pitchFamily="2" charset="0"/>
                <a:ea typeface="Calibri" panose="020F0502020204030204" pitchFamily="34" charset="0"/>
                <a:hlinkClick r:id="rId4"/>
              </a:rPr>
              <a:t>here</a:t>
            </a:r>
            <a:r>
              <a:rPr lang="en-AU" sz="1600" dirty="0">
                <a:solidFill>
                  <a:srgbClr val="4472C4"/>
                </a:solidFill>
                <a:effectLst/>
                <a:latin typeface="VIC" panose="00000500000000000000" pitchFamily="2" charset="0"/>
                <a:ea typeface="Calibri" panose="020F0502020204030204" pitchFamily="34" charset="0"/>
              </a:rPr>
              <a:t>.</a:t>
            </a:r>
            <a:endParaRPr lang="en-AU" sz="16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195137"/>
            <a:ext cx="10919027" cy="1097685"/>
          </a:xfrm>
        </p:spPr>
        <p:txBody>
          <a:bodyPr/>
          <a:lstStyle/>
          <a:p>
            <a:r>
              <a:rPr lang="en-US" dirty="0"/>
              <a:t>Scenario #7</a:t>
            </a:r>
          </a:p>
          <a:p>
            <a:r>
              <a:rPr lang="en-US" dirty="0"/>
              <a:t>Many farmers accept waste (poultry and pig manure) to be used as fertiliser. Where will this leave them with these regulations?</a:t>
            </a:r>
          </a:p>
        </p:txBody>
      </p:sp>
      <p:sp>
        <p:nvSpPr>
          <p:cNvPr id="5" name="TextBox 4">
            <a:extLst>
              <a:ext uri="{FF2B5EF4-FFF2-40B4-BE49-F238E27FC236}">
                <a16:creationId xmlns:a16="http://schemas.microsoft.com/office/drawing/2014/main" id="{A2AFECE9-330B-44FC-9886-26E0CE06DA5D}"/>
              </a:ext>
            </a:extLst>
          </p:cNvPr>
          <p:cNvSpPr txBox="1"/>
          <p:nvPr/>
        </p:nvSpPr>
        <p:spPr>
          <a:xfrm>
            <a:off x="636486" y="5462627"/>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71DD6482-A7AA-40B5-8A9E-0ACAB5C07ECE}"/>
              </a:ext>
            </a:extLst>
          </p:cNvPr>
          <p:cNvSpPr txBox="1"/>
          <p:nvPr/>
        </p:nvSpPr>
        <p:spPr>
          <a:xfrm>
            <a:off x="8481269" y="6397273"/>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149990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31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1788696"/>
            <a:ext cx="10918825" cy="4227929"/>
          </a:xfrm>
        </p:spPr>
        <p:txBody>
          <a:bodyPr/>
          <a:lstStyle/>
          <a:p>
            <a:pPr>
              <a:lnSpc>
                <a:spcPct val="107000"/>
              </a:lnSpc>
              <a:spcAft>
                <a:spcPts val="800"/>
              </a:spcAft>
            </a:pPr>
            <a:r>
              <a:rPr lang="en-AU" sz="1600" dirty="0">
                <a:solidFill>
                  <a:srgbClr val="4472C4"/>
                </a:solidFill>
                <a:effectLst/>
                <a:latin typeface="VIC" panose="00000500000000000000" pitchFamily="2" charset="0"/>
                <a:ea typeface="Calibri" panose="020F0502020204030204" pitchFamily="34" charset="0"/>
                <a:cs typeface="Arial" panose="020B0604020202020204" pitchFamily="34" charset="0"/>
              </a:rPr>
              <a:t>Under the new Environment Protection Regulations 2021 farmers will not have to fill out forms, or need a permit, to use manure as fertilizer, so long as it meets set specifications and poses no or minimal risk to the environment. </a:t>
            </a:r>
            <a:endParaRPr lang="en-AU" sz="1600" dirty="0">
              <a:effectLst/>
              <a:latin typeface="VIC" panose="00000500000000000000" pitchFamily="2" charset="0"/>
              <a:ea typeface="Calibri" panose="020F0502020204030204" pitchFamily="34" charset="0"/>
              <a:cs typeface="Arial" panose="020B0604020202020204" pitchFamily="34" charset="0"/>
            </a:endParaRPr>
          </a:p>
          <a:p>
            <a:pPr>
              <a:lnSpc>
                <a:spcPct val="107000"/>
              </a:lnSpc>
              <a:spcAft>
                <a:spcPts val="800"/>
              </a:spcAft>
            </a:pPr>
            <a:r>
              <a:rPr lang="en-AU" sz="1600" b="1" i="1" dirty="0">
                <a:solidFill>
                  <a:srgbClr val="4472C4"/>
                </a:solidFill>
                <a:effectLst/>
                <a:latin typeface="VIC" panose="00000500000000000000" pitchFamily="2" charset="0"/>
                <a:ea typeface="Calibri" panose="020F0502020204030204" pitchFamily="34" charset="0"/>
                <a:cs typeface="Calibri" panose="020F0502020204030204" pitchFamily="34" charset="0"/>
              </a:rPr>
              <a:t>Industrial waste</a:t>
            </a:r>
            <a:r>
              <a:rPr lang="en-AU" sz="1600" dirty="0">
                <a:solidFill>
                  <a:srgbClr val="4472C4"/>
                </a:solidFill>
                <a:effectLst/>
                <a:latin typeface="VIC" panose="00000500000000000000" pitchFamily="2" charset="0"/>
                <a:ea typeface="Calibri" panose="020F0502020204030204" pitchFamily="34" charset="0"/>
                <a:cs typeface="Calibri" panose="020F0502020204030204" pitchFamily="34" charset="0"/>
              </a:rPr>
              <a:t> is any waste from commercial, industrial or trade activities. This includes animal manures and effluent. This is consistent with the definition in the previous </a:t>
            </a:r>
            <a:r>
              <a:rPr lang="en-AU" sz="1600" i="1" dirty="0">
                <a:solidFill>
                  <a:srgbClr val="4472C4"/>
                </a:solidFill>
                <a:effectLst/>
                <a:latin typeface="VIC" panose="00000500000000000000" pitchFamily="2" charset="0"/>
                <a:ea typeface="Calibri" panose="020F0502020204030204" pitchFamily="34" charset="0"/>
                <a:cs typeface="Calibri" panose="020F0502020204030204" pitchFamily="34" charset="0"/>
              </a:rPr>
              <a:t>Environment Protection Act 1970</a:t>
            </a:r>
            <a:r>
              <a:rPr lang="en-AU" sz="1600" dirty="0">
                <a:solidFill>
                  <a:srgbClr val="4472C4"/>
                </a:solidFill>
                <a:effectLst/>
                <a:latin typeface="VIC" panose="00000500000000000000" pitchFamily="2" charset="0"/>
                <a:ea typeface="Calibri" panose="020F0502020204030204" pitchFamily="34" charset="0"/>
                <a:cs typeface="Calibri" panose="020F0502020204030204" pitchFamily="34" charset="0"/>
              </a:rPr>
              <a:t> where manure has been considered as an </a:t>
            </a:r>
            <a:r>
              <a:rPr lang="en-AU" sz="1600" b="1" i="1" dirty="0">
                <a:solidFill>
                  <a:srgbClr val="4472C4"/>
                </a:solidFill>
                <a:effectLst/>
                <a:latin typeface="VIC" panose="00000500000000000000" pitchFamily="2" charset="0"/>
                <a:ea typeface="Calibri" panose="020F0502020204030204" pitchFamily="34" charset="0"/>
                <a:cs typeface="Calibri" panose="020F0502020204030204" pitchFamily="34" charset="0"/>
              </a:rPr>
              <a:t>industrial waste</a:t>
            </a:r>
            <a:r>
              <a:rPr lang="en-AU" sz="1600" dirty="0">
                <a:solidFill>
                  <a:srgbClr val="4472C4"/>
                </a:solidFill>
                <a:effectLst/>
                <a:latin typeface="VIC" panose="00000500000000000000" pitchFamily="2" charset="0"/>
                <a:ea typeface="Calibri" panose="020F0502020204030204" pitchFamily="34" charset="0"/>
                <a:cs typeface="Calibri" panose="020F0502020204030204" pitchFamily="34" charset="0"/>
              </a:rPr>
              <a:t> since the 1980s.</a:t>
            </a:r>
            <a:endParaRPr lang="en-AU" sz="1600" dirty="0">
              <a:effectLst/>
              <a:latin typeface="VIC" panose="00000500000000000000" pitchFamily="2" charset="0"/>
              <a:ea typeface="Calibri" panose="020F0502020204030204" pitchFamily="34" charset="0"/>
              <a:cs typeface="Arial" panose="020B0604020202020204" pitchFamily="34" charset="0"/>
            </a:endParaRPr>
          </a:p>
          <a:p>
            <a:pPr>
              <a:lnSpc>
                <a:spcPct val="107000"/>
              </a:lnSpc>
              <a:spcAft>
                <a:spcPts val="800"/>
              </a:spcAft>
            </a:pPr>
            <a:r>
              <a:rPr lang="en-AU" sz="1600" dirty="0">
                <a:solidFill>
                  <a:srgbClr val="0070C0"/>
                </a:solidFill>
                <a:effectLst/>
                <a:latin typeface="VIC" panose="00000500000000000000" pitchFamily="2" charset="0"/>
                <a:ea typeface="Calibri" panose="020F0502020204030204" pitchFamily="34" charset="0"/>
                <a:cs typeface="Calibri" panose="020F0502020204030204" pitchFamily="34" charset="0"/>
              </a:rPr>
              <a:t> </a:t>
            </a:r>
            <a:r>
              <a:rPr lang="en-AU" sz="1600" dirty="0">
                <a:solidFill>
                  <a:srgbClr val="4472C4"/>
                </a:solidFill>
                <a:effectLst/>
                <a:latin typeface="VIC" panose="00000500000000000000" pitchFamily="2" charset="0"/>
                <a:ea typeface="Calibri" panose="020F0502020204030204" pitchFamily="34" charset="0"/>
                <a:cs typeface="Calibri" panose="020F0502020204030204" pitchFamily="34" charset="0"/>
              </a:rPr>
              <a:t>Under the new laws </a:t>
            </a:r>
            <a:r>
              <a:rPr lang="en-AU" sz="1600" b="1" i="1" dirty="0">
                <a:solidFill>
                  <a:srgbClr val="4472C4"/>
                </a:solidFill>
                <a:effectLst/>
                <a:latin typeface="VIC" panose="00000500000000000000" pitchFamily="2" charset="0"/>
                <a:ea typeface="Calibri" panose="020F0502020204030204" pitchFamily="34" charset="0"/>
                <a:cs typeface="Calibri" panose="020F0502020204030204" pitchFamily="34" charset="0"/>
              </a:rPr>
              <a:t>industrial waste</a:t>
            </a:r>
            <a:r>
              <a:rPr lang="en-AU" sz="1600" i="1" dirty="0">
                <a:solidFill>
                  <a:srgbClr val="4472C4"/>
                </a:solidFill>
                <a:effectLst/>
                <a:latin typeface="VIC" panose="00000500000000000000" pitchFamily="2" charset="0"/>
                <a:ea typeface="Calibri" panose="020F0502020204030204" pitchFamily="34" charset="0"/>
                <a:cs typeface="Calibri" panose="020F0502020204030204" pitchFamily="34" charset="0"/>
              </a:rPr>
              <a:t> </a:t>
            </a:r>
            <a:r>
              <a:rPr lang="en-AU" sz="1600" dirty="0">
                <a:solidFill>
                  <a:srgbClr val="4472C4"/>
                </a:solidFill>
                <a:effectLst/>
                <a:latin typeface="VIC" panose="00000500000000000000" pitchFamily="2" charset="0"/>
                <a:ea typeface="Calibri" panose="020F0502020204030204" pitchFamily="34" charset="0"/>
                <a:cs typeface="Calibri" panose="020F0502020204030204" pitchFamily="34" charset="0"/>
              </a:rPr>
              <a:t>is considered the lowest risk, with other higher-risk waste types falling under either </a:t>
            </a:r>
            <a:r>
              <a:rPr lang="en-AU" sz="1600" b="1" i="1" dirty="0">
                <a:solidFill>
                  <a:srgbClr val="4472C4"/>
                </a:solidFill>
                <a:effectLst/>
                <a:latin typeface="VIC" panose="00000500000000000000" pitchFamily="2" charset="0"/>
                <a:ea typeface="Calibri" panose="020F0502020204030204" pitchFamily="34" charset="0"/>
                <a:cs typeface="Calibri" panose="020F0502020204030204" pitchFamily="34" charset="0"/>
              </a:rPr>
              <a:t>priority waste</a:t>
            </a:r>
            <a:r>
              <a:rPr lang="en-AU" sz="1600" i="1" dirty="0">
                <a:solidFill>
                  <a:srgbClr val="4472C4"/>
                </a:solidFill>
                <a:effectLst/>
                <a:latin typeface="VIC" panose="00000500000000000000" pitchFamily="2" charset="0"/>
                <a:ea typeface="Calibri" panose="020F0502020204030204" pitchFamily="34" charset="0"/>
                <a:cs typeface="Calibri" panose="020F0502020204030204" pitchFamily="34" charset="0"/>
              </a:rPr>
              <a:t> </a:t>
            </a:r>
            <a:r>
              <a:rPr lang="en-AU" sz="1600" dirty="0">
                <a:solidFill>
                  <a:srgbClr val="4472C4"/>
                </a:solidFill>
                <a:effectLst/>
                <a:latin typeface="VIC" panose="00000500000000000000" pitchFamily="2" charset="0"/>
                <a:ea typeface="Calibri" panose="020F0502020204030204" pitchFamily="34" charset="0"/>
                <a:cs typeface="Calibri" panose="020F0502020204030204" pitchFamily="34" charset="0"/>
              </a:rPr>
              <a:t>or </a:t>
            </a:r>
            <a:r>
              <a:rPr lang="en-AU" sz="1600" b="1" dirty="0">
                <a:solidFill>
                  <a:srgbClr val="4472C4"/>
                </a:solidFill>
                <a:effectLst/>
                <a:latin typeface="VIC" panose="00000500000000000000" pitchFamily="2" charset="0"/>
                <a:ea typeface="Calibri" panose="020F0502020204030204" pitchFamily="34" charset="0"/>
                <a:cs typeface="Calibri" panose="020F0502020204030204" pitchFamily="34" charset="0"/>
              </a:rPr>
              <a:t>r</a:t>
            </a:r>
            <a:r>
              <a:rPr lang="en-AU" sz="1600" b="1" i="1" dirty="0">
                <a:solidFill>
                  <a:srgbClr val="4472C4"/>
                </a:solidFill>
                <a:effectLst/>
                <a:latin typeface="VIC" panose="00000500000000000000" pitchFamily="2" charset="0"/>
                <a:ea typeface="Calibri" panose="020F0502020204030204" pitchFamily="34" charset="0"/>
                <a:cs typeface="Calibri" panose="020F0502020204030204" pitchFamily="34" charset="0"/>
              </a:rPr>
              <a:t>eportable priority waste</a:t>
            </a:r>
            <a:r>
              <a:rPr lang="en-AU" sz="1600" b="1" dirty="0">
                <a:solidFill>
                  <a:srgbClr val="4472C4"/>
                </a:solidFill>
                <a:effectLst/>
                <a:latin typeface="VIC" panose="00000500000000000000" pitchFamily="2" charset="0"/>
                <a:ea typeface="Calibri" panose="020F0502020204030204" pitchFamily="34" charset="0"/>
                <a:cs typeface="Calibri" panose="020F0502020204030204" pitchFamily="34" charset="0"/>
              </a:rPr>
              <a:t>.</a:t>
            </a:r>
            <a:endParaRPr lang="en-AU" sz="1600" dirty="0">
              <a:effectLst/>
              <a:latin typeface="VIC" panose="00000500000000000000" pitchFamily="2" charset="0"/>
              <a:ea typeface="Calibri" panose="020F0502020204030204" pitchFamily="34" charset="0"/>
              <a:cs typeface="Arial" panose="020B0604020202020204" pitchFamily="34" charset="0"/>
            </a:endParaRPr>
          </a:p>
          <a:p>
            <a:endParaRPr lang="en-US" dirty="0"/>
          </a:p>
        </p:txBody>
      </p:sp>
      <p:sp>
        <p:nvSpPr>
          <p:cNvPr id="4" name="Text Placeholder 3"/>
          <p:cNvSpPr>
            <a:spLocks noGrp="1"/>
          </p:cNvSpPr>
          <p:nvPr>
            <p:ph type="body" sz="quarter" idx="13"/>
          </p:nvPr>
        </p:nvSpPr>
        <p:spPr>
          <a:xfrm>
            <a:off x="636486" y="1122948"/>
            <a:ext cx="10919027" cy="665748"/>
          </a:xfrm>
        </p:spPr>
        <p:txBody>
          <a:bodyPr/>
          <a:lstStyle/>
          <a:p>
            <a:r>
              <a:rPr lang="en-US" dirty="0"/>
              <a:t>Waste: Industrial, Priority and Reportable Priority</a:t>
            </a:r>
          </a:p>
        </p:txBody>
      </p:sp>
      <p:sp>
        <p:nvSpPr>
          <p:cNvPr id="3" name="TextBox 2">
            <a:extLst>
              <a:ext uri="{FF2B5EF4-FFF2-40B4-BE49-F238E27FC236}">
                <a16:creationId xmlns:a16="http://schemas.microsoft.com/office/drawing/2014/main" id="{DC1E5848-EE5E-4BF5-BF73-E43CE30B258C}"/>
              </a:ext>
            </a:extLst>
          </p:cNvPr>
          <p:cNvSpPr txBox="1"/>
          <p:nvPr/>
        </p:nvSpPr>
        <p:spPr>
          <a:xfrm>
            <a:off x="505326" y="5206026"/>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5" name="TextBox 4">
            <a:extLst>
              <a:ext uri="{FF2B5EF4-FFF2-40B4-BE49-F238E27FC236}">
                <a16:creationId xmlns:a16="http://schemas.microsoft.com/office/drawing/2014/main" id="{606A1437-35FB-4DE3-816C-2C19ED30A3F6}"/>
              </a:ext>
            </a:extLst>
          </p:cNvPr>
          <p:cNvSpPr txBox="1"/>
          <p:nvPr/>
        </p:nvSpPr>
        <p:spPr>
          <a:xfrm>
            <a:off x="8363824" y="6266468"/>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353222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1602298"/>
            <a:ext cx="10918825" cy="4414328"/>
          </a:xfrm>
        </p:spPr>
        <p:txBody>
          <a:bodyPr>
            <a:normAutofit/>
          </a:bodyPr>
          <a:lstStyle/>
          <a:p>
            <a:pPr fontAlgn="base"/>
            <a:r>
              <a:rPr lang="en-AU" sz="1500" dirty="0">
                <a:solidFill>
                  <a:srgbClr val="4472C4"/>
                </a:solidFill>
                <a:effectLst/>
                <a:latin typeface="VIC" panose="00000500000000000000" pitchFamily="2" charset="0"/>
                <a:ea typeface="Calibri" panose="020F0502020204030204" pitchFamily="34" charset="0"/>
                <a:cs typeface="Calibri" panose="020F0502020204030204" pitchFamily="34" charset="0"/>
              </a:rPr>
              <a:t>Famers do not need to notify, or seek approval from EPA to supply, receive or use manures if they meet the following conditions: </a:t>
            </a:r>
            <a:endParaRPr lang="en-AU" sz="1500" dirty="0">
              <a:effectLst/>
              <a:latin typeface="VIC" panose="00000500000000000000" pitchFamily="2" charset="0"/>
              <a:ea typeface="Calibri" panose="020F0502020204030204" pitchFamily="34" charset="0"/>
            </a:endParaRPr>
          </a:p>
          <a:p>
            <a:pPr marL="342900" lvl="0" indent="-342900">
              <a:buFont typeface="Symbol" panose="05050102010706020507" pitchFamily="18" charset="2"/>
              <a:buChar char=""/>
            </a:pPr>
            <a:r>
              <a:rPr lang="en-AU" sz="1500" dirty="0">
                <a:solidFill>
                  <a:srgbClr val="4472C4"/>
                </a:solidFill>
                <a:effectLst/>
                <a:latin typeface="VIC" panose="00000500000000000000" pitchFamily="2" charset="0"/>
                <a:ea typeface="Calibri" panose="020F0502020204030204" pitchFamily="34" charset="0"/>
              </a:rPr>
              <a:t>you must inspect each consignment to ensure it only contains manures </a:t>
            </a:r>
            <a:endParaRPr lang="en-AU" sz="1500" dirty="0">
              <a:effectLst/>
              <a:latin typeface="VIC" panose="00000500000000000000" pitchFamily="2" charset="0"/>
              <a:ea typeface="Calibri" panose="020F0502020204030204" pitchFamily="34" charset="0"/>
            </a:endParaRPr>
          </a:p>
          <a:p>
            <a:pPr marL="342900" lvl="0" indent="-342900" fontAlgn="base">
              <a:buFont typeface="Symbol" panose="05050102010706020507" pitchFamily="18" charset="2"/>
              <a:buChar char=""/>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the manures must be received for the purpose of depositing to land as a soil amendment or in the case of effluent, for irrigation.</a:t>
            </a:r>
            <a:endParaRPr lang="en-AU" sz="1500" dirty="0">
              <a:effectLst/>
              <a:latin typeface="VIC" panose="00000500000000000000" pitchFamily="2" charset="0"/>
              <a:ea typeface="Calibri" panose="020F0502020204030204" pitchFamily="34" charset="0"/>
            </a:endParaRPr>
          </a:p>
          <a:p>
            <a:pPr fontAlgn="base"/>
            <a:r>
              <a:rPr lang="en-AU" sz="1500" dirty="0">
                <a:solidFill>
                  <a:srgbClr val="4472C4"/>
                </a:solidFill>
                <a:effectLst/>
                <a:latin typeface="VIC" panose="00000500000000000000" pitchFamily="2" charset="0"/>
                <a:ea typeface="Calibri" panose="020F0502020204030204" pitchFamily="34" charset="0"/>
                <a:cs typeface="Calibri" panose="020F0502020204030204" pitchFamily="34" charset="0"/>
              </a:rPr>
              <a:t>Livestock manures (and effluent) are defined as:</a:t>
            </a:r>
            <a:endParaRPr lang="en-AU" sz="1500" dirty="0">
              <a:effectLst/>
              <a:latin typeface="VIC" panose="00000500000000000000" pitchFamily="2" charset="0"/>
              <a:ea typeface="Calibri" panose="020F0502020204030204" pitchFamily="34" charset="0"/>
            </a:endParaRPr>
          </a:p>
          <a:p>
            <a:pPr marL="342900" lvl="0" indent="-342900" fontAlgn="base">
              <a:buFont typeface="Symbol" panose="05050102010706020507" pitchFamily="18" charset="2"/>
              <a:buChar char=""/>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faecal matter that livestock generates</a:t>
            </a:r>
            <a:endParaRPr lang="en-AU" sz="1500" dirty="0">
              <a:effectLst/>
              <a:latin typeface="VIC" panose="00000500000000000000" pitchFamily="2" charset="0"/>
              <a:ea typeface="Calibri" panose="020F0502020204030204" pitchFamily="34" charset="0"/>
            </a:endParaRPr>
          </a:p>
          <a:p>
            <a:pPr marL="342900" lvl="0" indent="-342900" fontAlgn="base">
              <a:buFont typeface="Symbol" panose="05050102010706020507" pitchFamily="18" charset="2"/>
              <a:buChar char=""/>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any mixture of livestock faecal matter and biodegradable animal bedding such as:</a:t>
            </a:r>
            <a:endParaRPr lang="en-AU" sz="1500" dirty="0">
              <a:effectLst/>
              <a:latin typeface="VIC" panose="00000500000000000000" pitchFamily="2" charset="0"/>
              <a:ea typeface="Calibri" panose="020F0502020204030204" pitchFamily="34" charset="0"/>
            </a:endParaRPr>
          </a:p>
          <a:p>
            <a:pPr marL="742950" lvl="1" indent="-285750" fontAlgn="base">
              <a:buFont typeface="Courier New" panose="02070309020205020404" pitchFamily="49" charset="0"/>
              <a:buChar char="o"/>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straw, or </a:t>
            </a:r>
            <a:endParaRPr lang="en-AU" sz="1500" dirty="0">
              <a:effectLst/>
              <a:latin typeface="VIC" panose="00000500000000000000" pitchFamily="2" charset="0"/>
              <a:ea typeface="Calibri" panose="020F0502020204030204" pitchFamily="34" charset="0"/>
            </a:endParaRPr>
          </a:p>
          <a:p>
            <a:pPr marL="742950" lvl="1" indent="-285750" fontAlgn="base">
              <a:buFont typeface="Courier New" panose="02070309020205020404" pitchFamily="49" charset="0"/>
              <a:buChar char="o"/>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sawdust</a:t>
            </a:r>
            <a:endParaRPr lang="en-AU" sz="1500" dirty="0">
              <a:effectLst/>
              <a:latin typeface="VIC" panose="00000500000000000000" pitchFamily="2" charset="0"/>
              <a:ea typeface="Calibri" panose="020F0502020204030204" pitchFamily="34" charset="0"/>
            </a:endParaRPr>
          </a:p>
          <a:p>
            <a:pPr marL="342900" lvl="0" indent="-342900" fontAlgn="base">
              <a:buFont typeface="Symbol" panose="05050102010706020507" pitchFamily="18" charset="2"/>
              <a:buChar char=""/>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effluent:</a:t>
            </a:r>
            <a:endParaRPr lang="en-AU" sz="1500" dirty="0">
              <a:effectLst/>
              <a:latin typeface="VIC" panose="00000500000000000000" pitchFamily="2" charset="0"/>
              <a:ea typeface="Calibri" panose="020F0502020204030204" pitchFamily="34" charset="0"/>
            </a:endParaRPr>
          </a:p>
          <a:p>
            <a:pPr marL="742950" lvl="1" indent="-285750" fontAlgn="base">
              <a:buFont typeface="Courier New" panose="02070309020205020404" pitchFamily="49" charset="0"/>
              <a:buChar char="o"/>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livestock faecal matter in liquid form, and</a:t>
            </a:r>
            <a:endParaRPr lang="en-AU" sz="1500" dirty="0">
              <a:effectLst/>
              <a:latin typeface="VIC" panose="00000500000000000000" pitchFamily="2" charset="0"/>
              <a:ea typeface="Calibri" panose="020F0502020204030204" pitchFamily="34" charset="0"/>
            </a:endParaRPr>
          </a:p>
          <a:p>
            <a:pPr marL="742950" lvl="1" indent="-285750" fontAlgn="base">
              <a:buFont typeface="Courier New" panose="02070309020205020404" pitchFamily="49" charset="0"/>
              <a:buChar char="o"/>
            </a:pPr>
            <a:r>
              <a:rPr lang="en-AU" sz="15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wastewater from collection or treatment systems that are ancillary to livestock management</a:t>
            </a:r>
            <a:r>
              <a:rPr lang="en-AU" sz="16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a:t>
            </a:r>
            <a:endParaRPr lang="en-AU" sz="12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981513"/>
            <a:ext cx="10919027" cy="815204"/>
          </a:xfrm>
        </p:spPr>
        <p:txBody>
          <a:bodyPr/>
          <a:lstStyle/>
          <a:p>
            <a:r>
              <a:rPr lang="en-US" dirty="0"/>
              <a:t>Manure Determination</a:t>
            </a:r>
          </a:p>
        </p:txBody>
      </p:sp>
      <p:sp>
        <p:nvSpPr>
          <p:cNvPr id="5" name="TextBox 4">
            <a:extLst>
              <a:ext uri="{FF2B5EF4-FFF2-40B4-BE49-F238E27FC236}">
                <a16:creationId xmlns:a16="http://schemas.microsoft.com/office/drawing/2014/main" id="{B6C10510-FE3D-45FF-AD73-9890373EB526}"/>
              </a:ext>
            </a:extLst>
          </p:cNvPr>
          <p:cNvSpPr txBox="1"/>
          <p:nvPr/>
        </p:nvSpPr>
        <p:spPr>
          <a:xfrm>
            <a:off x="636588" y="5654841"/>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3A21F6BB-1904-46F5-812D-E0C195175D46}"/>
              </a:ext>
            </a:extLst>
          </p:cNvPr>
          <p:cNvSpPr txBox="1"/>
          <p:nvPr/>
        </p:nvSpPr>
        <p:spPr>
          <a:xfrm>
            <a:off x="8699384" y="6501227"/>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96541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1778466"/>
            <a:ext cx="10918825" cy="4238159"/>
          </a:xfrm>
        </p:spPr>
        <p:txBody>
          <a:bodyPr>
            <a:normAutofit/>
          </a:bodyPr>
          <a:lstStyle/>
          <a:p>
            <a:pPr fontAlgn="base"/>
            <a:r>
              <a:rPr lang="en-AU" sz="1600" dirty="0">
                <a:solidFill>
                  <a:srgbClr val="4472C4"/>
                </a:solidFill>
                <a:effectLst/>
                <a:latin typeface="VIC" panose="00000500000000000000" pitchFamily="2" charset="0"/>
                <a:ea typeface="Times New Roman" panose="02020603050405020304" pitchFamily="18" charset="0"/>
                <a:cs typeface="Arial" panose="020B0604020202020204" pitchFamily="34" charset="0"/>
              </a:rPr>
              <a:t>A </a:t>
            </a:r>
            <a:r>
              <a:rPr lang="en-AU" sz="1600" u="sng" dirty="0">
                <a:solidFill>
                  <a:srgbClr val="0563C1"/>
                </a:solidFill>
                <a:effectLst/>
                <a:latin typeface="VIC" panose="00000500000000000000" pitchFamily="2" charset="0"/>
                <a:ea typeface="Times New Roman" panose="02020603050405020304" pitchFamily="18" charset="0"/>
                <a:cs typeface="Arial" panose="020B0604020202020204" pitchFamily="34" charset="0"/>
                <a:hlinkClick r:id="rId3"/>
              </a:rPr>
              <a:t>Declaration of Use</a:t>
            </a:r>
            <a:r>
              <a:rPr lang="en-AU" sz="1600" dirty="0">
                <a:solidFill>
                  <a:srgbClr val="4472C4"/>
                </a:solidFill>
                <a:effectLst/>
                <a:latin typeface="VIC" panose="00000500000000000000" pitchFamily="2" charset="0"/>
                <a:ea typeface="Times New Roman" panose="02020603050405020304" pitchFamily="18" charset="0"/>
                <a:cs typeface="Arial" panose="020B0604020202020204" pitchFamily="34" charset="0"/>
              </a:rPr>
              <a:t> (DoU) can be made for the use of other types of industrial waste, priority waste, when a determination isn’t applicable and where the activity is not a permissioned activity. You cannot make a DoU if your waste is reportable priority waste that requires a transport permission. You also cannot make a DoU if you are receiving waste for an activity that needs a permission. You do not need to make a DoU if a determination applies, such as for manure or processed organics.</a:t>
            </a:r>
            <a:endParaRPr lang="en-AU" sz="1600" dirty="0">
              <a:effectLst/>
              <a:latin typeface="VIC" panose="00000500000000000000" pitchFamily="2" charset="0"/>
              <a:ea typeface="Calibri" panose="020F0502020204030204" pitchFamily="34" charset="0"/>
            </a:endParaRPr>
          </a:p>
          <a:p>
            <a:pPr fontAlgn="base"/>
            <a:r>
              <a:rPr lang="en-AU" sz="1600" dirty="0">
                <a:solidFill>
                  <a:srgbClr val="4472C4"/>
                </a:solidFill>
                <a:effectLst/>
                <a:latin typeface="VIC" panose="00000500000000000000" pitchFamily="2" charset="0"/>
                <a:ea typeface="Times New Roman" panose="02020603050405020304" pitchFamily="18" charset="0"/>
                <a:cs typeface="Calibri" panose="020F0502020204030204" pitchFamily="34" charset="0"/>
              </a:rPr>
              <a:t> </a:t>
            </a:r>
            <a:endParaRPr lang="en-AU" sz="1600" dirty="0">
              <a:effectLst/>
              <a:latin typeface="VIC" panose="00000500000000000000" pitchFamily="2" charset="0"/>
              <a:ea typeface="Calibri" panose="020F0502020204030204" pitchFamily="34" charset="0"/>
            </a:endParaRPr>
          </a:p>
          <a:p>
            <a:pPr fontAlgn="base"/>
            <a:r>
              <a:rPr lang="en-AU" sz="1600" dirty="0">
                <a:solidFill>
                  <a:srgbClr val="4472C4"/>
                </a:solidFill>
                <a:effectLst/>
                <a:latin typeface="VIC" panose="00000500000000000000" pitchFamily="2" charset="0"/>
                <a:ea typeface="Calibri" panose="020F0502020204030204" pitchFamily="34" charset="0"/>
                <a:cs typeface="Arial" panose="020B0604020202020204" pitchFamily="34" charset="0"/>
              </a:rPr>
              <a:t>The Declaration of Use (DoU) is a self-assessed, business to business, two-page form used for low-risk waste. The DoU is valid for up to 12-months and can cover all consignments over that period, provided there is no substantive change to the waste or how it should be used. A </a:t>
            </a:r>
            <a:r>
              <a:rPr lang="en-AU" sz="1600" u="sng" dirty="0">
                <a:solidFill>
                  <a:srgbClr val="0563C1"/>
                </a:solidFill>
                <a:effectLst/>
                <a:latin typeface="VIC" panose="00000500000000000000" pitchFamily="2" charset="0"/>
                <a:ea typeface="Calibri" panose="020F0502020204030204" pitchFamily="34" charset="0"/>
                <a:cs typeface="Arial" panose="020B0604020202020204" pitchFamily="34" charset="0"/>
                <a:hlinkClick r:id="rId4"/>
              </a:rPr>
              <a:t>DoU Form</a:t>
            </a:r>
            <a:r>
              <a:rPr lang="en-AU" sz="1600" dirty="0">
                <a:solidFill>
                  <a:srgbClr val="4472C4"/>
                </a:solidFill>
                <a:effectLst/>
                <a:latin typeface="VIC" panose="00000500000000000000" pitchFamily="2" charset="0"/>
                <a:ea typeface="Calibri" panose="020F0502020204030204" pitchFamily="34" charset="0"/>
                <a:cs typeface="Arial" panose="020B0604020202020204" pitchFamily="34" charset="0"/>
              </a:rPr>
              <a:t> is available on the EPA website. Industry can develop their own version of the form, subject to EPA approval.</a:t>
            </a:r>
            <a:endParaRPr lang="en-AU" sz="16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233183"/>
            <a:ext cx="10919027" cy="696286"/>
          </a:xfrm>
        </p:spPr>
        <p:txBody>
          <a:bodyPr/>
          <a:lstStyle/>
          <a:p>
            <a:r>
              <a:rPr lang="en-US" dirty="0"/>
              <a:t>Declaration of Use</a:t>
            </a:r>
          </a:p>
        </p:txBody>
      </p:sp>
      <p:sp>
        <p:nvSpPr>
          <p:cNvPr id="5" name="TextBox 4">
            <a:extLst>
              <a:ext uri="{FF2B5EF4-FFF2-40B4-BE49-F238E27FC236}">
                <a16:creationId xmlns:a16="http://schemas.microsoft.com/office/drawing/2014/main" id="{9868A4C8-72AA-40D5-B5B2-C770178392C9}"/>
              </a:ext>
            </a:extLst>
          </p:cNvPr>
          <p:cNvSpPr txBox="1"/>
          <p:nvPr/>
        </p:nvSpPr>
        <p:spPr>
          <a:xfrm>
            <a:off x="636588" y="5201017"/>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041D9B13-5654-40F8-B27A-152E861A599B}"/>
              </a:ext>
            </a:extLst>
          </p:cNvPr>
          <p:cNvSpPr txBox="1"/>
          <p:nvPr/>
        </p:nvSpPr>
        <p:spPr>
          <a:xfrm>
            <a:off x="8634269" y="6309013"/>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216910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2638925"/>
            <a:ext cx="10918825" cy="3377699"/>
          </a:xfrm>
        </p:spPr>
        <p:txBody>
          <a:bodyPr/>
          <a:lstStyle/>
          <a:p>
            <a:pPr lvl="1">
              <a:buClr>
                <a:srgbClr val="4472C4"/>
              </a:buClr>
            </a:pPr>
            <a:endParaRPr lang="en-AU" sz="1500" dirty="0">
              <a:solidFill>
                <a:srgbClr val="4472C4"/>
              </a:solidFill>
              <a:latin typeface="Calibri" panose="020F0502020204030204" pitchFamily="34" charset="0"/>
            </a:endParaRPr>
          </a:p>
          <a:p>
            <a:pPr>
              <a:buClr>
                <a:srgbClr val="4472C4"/>
              </a:buClr>
            </a:pPr>
            <a:r>
              <a:rPr lang="en-AU" dirty="0">
                <a:solidFill>
                  <a:srgbClr val="4472C4"/>
                </a:solidFill>
                <a:latin typeface="VIC" panose="00000500000000000000" pitchFamily="2" charset="0"/>
              </a:rPr>
              <a:t>The farmer is required to comply with General Environmental Duty (GED), provided the solids:</a:t>
            </a:r>
          </a:p>
          <a:p>
            <a:pPr marL="228600" indent="-228600">
              <a:buClr>
                <a:srgbClr val="4472C4"/>
              </a:buClr>
              <a:buFont typeface="Wingdings" panose="05000000000000000000" pitchFamily="2" charset="2"/>
              <a:buChar char=""/>
            </a:pPr>
            <a:r>
              <a:rPr lang="en-AU" dirty="0">
                <a:solidFill>
                  <a:srgbClr val="4472C4"/>
                </a:solidFill>
                <a:effectLst/>
                <a:latin typeface="VIC" panose="00000500000000000000" pitchFamily="2" charset="0"/>
                <a:ea typeface="Times New Roman" panose="02020603050405020304" pitchFamily="18" charset="0"/>
              </a:rPr>
              <a:t>only comprises manure; and </a:t>
            </a:r>
            <a:endParaRPr lang="en-AU" dirty="0">
              <a:effectLst/>
              <a:latin typeface="VIC" panose="00000500000000000000" pitchFamily="2" charset="0"/>
              <a:ea typeface="Calibri" panose="020F0502020204030204" pitchFamily="34" charset="0"/>
            </a:endParaRPr>
          </a:p>
          <a:p>
            <a:pPr marL="228600" indent="-228600">
              <a:buClr>
                <a:srgbClr val="4472C4"/>
              </a:buClr>
              <a:buFont typeface="Wingdings" panose="05000000000000000000" pitchFamily="2" charset="2"/>
              <a:buChar char=""/>
            </a:pPr>
            <a:r>
              <a:rPr lang="en-AU" dirty="0">
                <a:solidFill>
                  <a:srgbClr val="4472C4"/>
                </a:solidFill>
                <a:effectLst/>
                <a:latin typeface="VIC" panose="00000500000000000000" pitchFamily="2" charset="0"/>
                <a:ea typeface="Times New Roman" panose="02020603050405020304" pitchFamily="18" charset="0"/>
              </a:rPr>
              <a:t>is spread on the farm where it was generated, i.e. not imported from another farm.</a:t>
            </a:r>
            <a:endParaRPr lang="en-AU" sz="15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227221"/>
            <a:ext cx="10919027" cy="1065601"/>
          </a:xfrm>
        </p:spPr>
        <p:txBody>
          <a:bodyPr/>
          <a:lstStyle/>
          <a:p>
            <a:r>
              <a:rPr lang="en-US" dirty="0"/>
              <a:t>Scenario #1 </a:t>
            </a:r>
          </a:p>
          <a:p>
            <a:r>
              <a:rPr lang="en-US" dirty="0"/>
              <a:t>Dairy farmer uses waste solids scraped from feedpads on farm, spreading on paddocks near the pond.</a:t>
            </a:r>
          </a:p>
        </p:txBody>
      </p:sp>
      <p:sp>
        <p:nvSpPr>
          <p:cNvPr id="5" name="TextBox 4">
            <a:extLst>
              <a:ext uri="{FF2B5EF4-FFF2-40B4-BE49-F238E27FC236}">
                <a16:creationId xmlns:a16="http://schemas.microsoft.com/office/drawing/2014/main" id="{7E9A748F-F4AF-4E7F-808B-DDE6A9F90C7B}"/>
              </a:ext>
            </a:extLst>
          </p:cNvPr>
          <p:cNvSpPr txBox="1"/>
          <p:nvPr/>
        </p:nvSpPr>
        <p:spPr>
          <a:xfrm>
            <a:off x="635511" y="5100843"/>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2578A252-D096-44B1-BB85-B43E05565B99}"/>
              </a:ext>
            </a:extLst>
          </p:cNvPr>
          <p:cNvSpPr txBox="1"/>
          <p:nvPr/>
        </p:nvSpPr>
        <p:spPr>
          <a:xfrm>
            <a:off x="8363824" y="6266468"/>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29585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3056021"/>
            <a:ext cx="10918825" cy="2617152"/>
          </a:xfrm>
        </p:spPr>
        <p:txBody>
          <a:bodyPr>
            <a:normAutofit/>
          </a:bodyPr>
          <a:lstStyle/>
          <a:p>
            <a:pPr>
              <a:buClr>
                <a:srgbClr val="4472C4"/>
              </a:buClr>
            </a:pPr>
            <a:r>
              <a:rPr lang="en-AU" sz="1600" dirty="0">
                <a:solidFill>
                  <a:srgbClr val="4472C4"/>
                </a:solidFill>
                <a:effectLst/>
                <a:latin typeface="VIC" panose="00000500000000000000" pitchFamily="2" charset="0"/>
                <a:ea typeface="Times New Roman" panose="02020603050405020304" pitchFamily="18" charset="0"/>
              </a:rPr>
              <a:t>The farmer is required to comply with General Environmental Duty (GED), provided the solids:</a:t>
            </a:r>
            <a:endParaRPr lang="en-AU" sz="1600" dirty="0">
              <a:effectLst/>
              <a:latin typeface="VIC" panose="00000500000000000000" pitchFamily="2" charset="0"/>
              <a:ea typeface="Calibri" panose="020F0502020204030204" pitchFamily="34" charset="0"/>
            </a:endParaRPr>
          </a:p>
          <a:p>
            <a:pPr marL="228600" indent="-22860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only comprises manure; and </a:t>
            </a:r>
            <a:endParaRPr lang="en-AU" sz="1600" dirty="0">
              <a:effectLst/>
              <a:latin typeface="VIC" panose="00000500000000000000" pitchFamily="2" charset="0"/>
              <a:ea typeface="Calibri" panose="020F0502020204030204" pitchFamily="34" charset="0"/>
            </a:endParaRPr>
          </a:p>
          <a:p>
            <a:pPr marL="228600" indent="-22860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is spread on the farm where it was generated, i.e. not imported from another farm.</a:t>
            </a:r>
            <a:endParaRPr lang="en-AU" sz="1600" dirty="0">
              <a:effectLst/>
              <a:latin typeface="VIC" panose="00000500000000000000" pitchFamily="2" charset="0"/>
              <a:ea typeface="Calibri" panose="020F0502020204030204" pitchFamily="34" charset="0"/>
            </a:endParaRPr>
          </a:p>
          <a:p>
            <a:pPr>
              <a:buClr>
                <a:srgbClr val="4472C4"/>
              </a:buClr>
            </a:pPr>
            <a:r>
              <a:rPr lang="en-AU" sz="1600" dirty="0">
                <a:solidFill>
                  <a:srgbClr val="4472C4"/>
                </a:solidFill>
                <a:effectLst/>
                <a:latin typeface="VIC" panose="00000500000000000000" pitchFamily="2" charset="0"/>
                <a:ea typeface="Times New Roman" panose="02020603050405020304" pitchFamily="18" charset="0"/>
              </a:rPr>
              <a:t>If moved offsite, parties will need to establish lawful place. If the waste refers to manures and effluent and it is over 20m3, parties will need to comply with the manure determination in addition to the GED. A factsheet about the manure determination is available </a:t>
            </a:r>
            <a:r>
              <a:rPr lang="en-AU" sz="1600" u="sng" dirty="0">
                <a:solidFill>
                  <a:srgbClr val="4472C4"/>
                </a:solidFill>
                <a:effectLst/>
                <a:latin typeface="VIC" panose="00000500000000000000" pitchFamily="2" charset="0"/>
                <a:ea typeface="Times New Roman" panose="02020603050405020304" pitchFamily="18" charset="0"/>
                <a:hlinkClick r:id="rId3"/>
              </a:rPr>
              <a:t>here</a:t>
            </a:r>
            <a:r>
              <a:rPr lang="en-AU" sz="1600" u="sng" dirty="0">
                <a:solidFill>
                  <a:srgbClr val="4472C4"/>
                </a:solidFill>
                <a:effectLst/>
                <a:latin typeface="VIC" panose="00000500000000000000" pitchFamily="2" charset="0"/>
                <a:ea typeface="Times New Roman" panose="02020603050405020304" pitchFamily="18" charset="0"/>
              </a:rPr>
              <a:t>.</a:t>
            </a:r>
            <a:endParaRPr lang="en-AU" sz="1600" dirty="0">
              <a:effectLst/>
              <a:latin typeface="VIC" panose="00000500000000000000" pitchFamily="2" charset="0"/>
              <a:ea typeface="Calibri" panose="020F0502020204030204" pitchFamily="34" charset="0"/>
            </a:endParaRPr>
          </a:p>
          <a:p>
            <a:pPr>
              <a:buClr>
                <a:srgbClr val="4472C4"/>
              </a:buClr>
            </a:pPr>
            <a:r>
              <a:rPr lang="en-AU" sz="1600" u="sng" dirty="0">
                <a:solidFill>
                  <a:srgbClr val="4472C4"/>
                </a:solidFill>
                <a:effectLst/>
                <a:latin typeface="VIC" panose="00000500000000000000" pitchFamily="2" charset="0"/>
                <a:ea typeface="Times New Roman" panose="02020603050405020304" pitchFamily="18" charset="0"/>
              </a:rPr>
              <a:t>If the waste being moved offsite is not manure, effluent or processed organics, then another lawful place tool will be needed, such as a permission or a DoU. Refer </a:t>
            </a:r>
            <a:r>
              <a:rPr lang="en-AU" sz="1600" u="sng" dirty="0">
                <a:solidFill>
                  <a:srgbClr val="4472C4"/>
                </a:solidFill>
                <a:effectLst/>
                <a:latin typeface="VIC" panose="00000500000000000000" pitchFamily="2" charset="0"/>
                <a:ea typeface="Times New Roman" panose="02020603050405020304" pitchFamily="18" charset="0"/>
                <a:hlinkClick r:id="rId4"/>
              </a:rPr>
              <a:t>here</a:t>
            </a:r>
            <a:r>
              <a:rPr lang="en-AU" sz="1600" u="sng" dirty="0">
                <a:solidFill>
                  <a:srgbClr val="4472C4"/>
                </a:solidFill>
                <a:effectLst/>
                <a:latin typeface="VIC" panose="00000500000000000000" pitchFamily="2" charset="0"/>
                <a:ea typeface="Times New Roman" panose="02020603050405020304" pitchFamily="18" charset="0"/>
              </a:rPr>
              <a:t> for how to establish lawful place.</a:t>
            </a:r>
            <a:endParaRPr lang="en-AU" sz="16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184827"/>
            <a:ext cx="10919027" cy="1107996"/>
          </a:xfrm>
        </p:spPr>
        <p:txBody>
          <a:bodyPr/>
          <a:lstStyle/>
          <a:p>
            <a:r>
              <a:rPr lang="en-US" dirty="0"/>
              <a:t>Scenario #2</a:t>
            </a:r>
          </a:p>
          <a:p>
            <a:r>
              <a:rPr lang="en-US" dirty="0"/>
              <a:t>Dairy farmer uses waste solids scraped from feedpads on farm, spreading on paddocks not near the pond, requiring transport across the farm, potentially along public roads.</a:t>
            </a:r>
          </a:p>
        </p:txBody>
      </p:sp>
      <p:sp>
        <p:nvSpPr>
          <p:cNvPr id="5" name="TextBox 4">
            <a:extLst>
              <a:ext uri="{FF2B5EF4-FFF2-40B4-BE49-F238E27FC236}">
                <a16:creationId xmlns:a16="http://schemas.microsoft.com/office/drawing/2014/main" id="{F5AC5E00-D878-49F7-B22D-2817401E7428}"/>
              </a:ext>
            </a:extLst>
          </p:cNvPr>
          <p:cNvSpPr txBox="1"/>
          <p:nvPr/>
        </p:nvSpPr>
        <p:spPr>
          <a:xfrm>
            <a:off x="636486" y="5495450"/>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F3DE64B9-2A12-47EF-A171-7ECE1950155A}"/>
              </a:ext>
            </a:extLst>
          </p:cNvPr>
          <p:cNvSpPr txBox="1"/>
          <p:nvPr/>
        </p:nvSpPr>
        <p:spPr>
          <a:xfrm>
            <a:off x="8464492" y="6305566"/>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246720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2606841"/>
            <a:ext cx="10918825" cy="3409783"/>
          </a:xfrm>
        </p:spPr>
        <p:txBody>
          <a:bodyPr/>
          <a:lstStyle/>
          <a:p>
            <a:pPr marL="285750" indent="-285750">
              <a:buClr>
                <a:srgbClr val="4472C4"/>
              </a:buClr>
              <a:buFont typeface="Wingdings" panose="05000000000000000000" pitchFamily="2" charset="2"/>
              <a:buChar char="§"/>
            </a:pPr>
            <a:endParaRPr lang="en-AU" dirty="0">
              <a:solidFill>
                <a:srgbClr val="4472C4"/>
              </a:solidFill>
              <a:effectLst/>
              <a:latin typeface="Calibri" panose="020F0502020204030204" pitchFamily="34" charset="0"/>
              <a:ea typeface="Times New Roman" panose="02020603050405020304" pitchFamily="18" charset="0"/>
            </a:endParaRPr>
          </a:p>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the slurry is retained onsite or is under 5m3, then farmers are required to comply with the GED. </a:t>
            </a:r>
            <a:endParaRPr lang="en-AU" sz="1600" dirty="0">
              <a:effectLst/>
              <a:latin typeface="VIC" panose="00000500000000000000" pitchFamily="2" charset="0"/>
              <a:ea typeface="Calibri" panose="020F0502020204030204" pitchFamily="34" charset="0"/>
            </a:endParaRPr>
          </a:p>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the slurry is taken offsite or the volume is over 5m3, then a permission is required (A07 – organic waste processing, refer to Schedule 1 of the EP Regulations). </a:t>
            </a:r>
            <a:endParaRPr lang="en-AU" sz="16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251285"/>
            <a:ext cx="10919027" cy="1041538"/>
          </a:xfrm>
        </p:spPr>
        <p:txBody>
          <a:bodyPr/>
          <a:lstStyle/>
          <a:p>
            <a:r>
              <a:rPr lang="en-US" dirty="0"/>
              <a:t>Scenario #3</a:t>
            </a:r>
          </a:p>
          <a:p>
            <a:r>
              <a:rPr lang="en-US" dirty="0"/>
              <a:t>Dairy farmer dries slurry on farm and composts this on-farm with solids scraped from feed-pads.</a:t>
            </a:r>
          </a:p>
        </p:txBody>
      </p:sp>
      <p:sp>
        <p:nvSpPr>
          <p:cNvPr id="5" name="TextBox 4">
            <a:extLst>
              <a:ext uri="{FF2B5EF4-FFF2-40B4-BE49-F238E27FC236}">
                <a16:creationId xmlns:a16="http://schemas.microsoft.com/office/drawing/2014/main" id="{D544F20E-4BD7-46F8-AA6C-B3EF31E7CC5F}"/>
              </a:ext>
            </a:extLst>
          </p:cNvPr>
          <p:cNvSpPr txBox="1"/>
          <p:nvPr/>
        </p:nvSpPr>
        <p:spPr>
          <a:xfrm>
            <a:off x="662730" y="5188435"/>
            <a:ext cx="11163227"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0E972AD2-EEB3-4394-804F-64256C3E9283}"/>
              </a:ext>
            </a:extLst>
          </p:cNvPr>
          <p:cNvSpPr txBox="1"/>
          <p:nvPr/>
        </p:nvSpPr>
        <p:spPr>
          <a:xfrm>
            <a:off x="8363824" y="6266468"/>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407588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2983831"/>
            <a:ext cx="10918825" cy="3032793"/>
          </a:xfrm>
        </p:spPr>
        <p:txBody>
          <a:bodyPr>
            <a:normAutofit/>
          </a:bodyPr>
          <a:lstStyle/>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the carcass is retained onsite, then farmers are required to comply with the GED. If the carcass is taken offsite or the volume is over 5m3, then a permission is required (A07 – organic waste processing, refer to Schedule 1 of the EP Regulations).</a:t>
            </a:r>
            <a:endParaRPr lang="en-AU" sz="16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171075"/>
            <a:ext cx="10919027" cy="1121748"/>
          </a:xfrm>
        </p:spPr>
        <p:txBody>
          <a:bodyPr/>
          <a:lstStyle/>
          <a:p>
            <a:pPr lvl="0"/>
            <a:r>
              <a:rPr lang="en-AU" dirty="0">
                <a:effectLst/>
                <a:latin typeface="VIC" panose="00000500000000000000" pitchFamily="2" charset="0"/>
                <a:ea typeface="Times New Roman" panose="02020603050405020304" pitchFamily="18" charset="0"/>
              </a:rPr>
              <a:t>Scenario #4</a:t>
            </a:r>
          </a:p>
          <a:p>
            <a:pPr lvl="0"/>
            <a:r>
              <a:rPr lang="en-AU" dirty="0">
                <a:effectLst/>
                <a:latin typeface="VIC" panose="00000500000000000000" pitchFamily="2" charset="0"/>
                <a:ea typeface="Times New Roman" panose="02020603050405020304" pitchFamily="18" charset="0"/>
              </a:rPr>
              <a:t>Dairy farmer has a dead cow that cannot be collected by an abattoir and decides to follow the Agriculture Victoria guidelines to compost this carcass on farm.</a:t>
            </a:r>
            <a:endParaRPr lang="en-AU" dirty="0">
              <a:effectLst/>
              <a:latin typeface="VIC" panose="00000500000000000000" pitchFamily="2" charset="0"/>
              <a:ea typeface="Calibri" panose="020F0502020204030204" pitchFamily="34" charset="0"/>
            </a:endParaRPr>
          </a:p>
          <a:p>
            <a:endParaRPr lang="en-US" dirty="0"/>
          </a:p>
        </p:txBody>
      </p:sp>
      <p:sp>
        <p:nvSpPr>
          <p:cNvPr id="5" name="TextBox 4">
            <a:extLst>
              <a:ext uri="{FF2B5EF4-FFF2-40B4-BE49-F238E27FC236}">
                <a16:creationId xmlns:a16="http://schemas.microsoft.com/office/drawing/2014/main" id="{158F151F-EF34-483C-BD40-8ED03F290783}"/>
              </a:ext>
            </a:extLst>
          </p:cNvPr>
          <p:cNvSpPr txBox="1"/>
          <p:nvPr/>
        </p:nvSpPr>
        <p:spPr>
          <a:xfrm>
            <a:off x="754034" y="5132927"/>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E5E6B34E-1CEF-433D-80F6-893C08437CA0}"/>
              </a:ext>
            </a:extLst>
          </p:cNvPr>
          <p:cNvSpPr txBox="1"/>
          <p:nvPr/>
        </p:nvSpPr>
        <p:spPr>
          <a:xfrm>
            <a:off x="8363824" y="6266468"/>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3227758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36588" y="2823411"/>
            <a:ext cx="10918825" cy="3193214"/>
          </a:xfrm>
        </p:spPr>
        <p:txBody>
          <a:bodyPr>
            <a:normAutofit/>
          </a:bodyPr>
          <a:lstStyle/>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Provided it is manure, if it is under 20m3 and it is being deposited on another farm for application to land, then the GED applies.</a:t>
            </a:r>
            <a:endParaRPr lang="en-AU" sz="1600" dirty="0">
              <a:effectLst/>
              <a:latin typeface="VIC" panose="00000500000000000000" pitchFamily="2" charset="0"/>
              <a:ea typeface="Calibri" panose="020F0502020204030204" pitchFamily="34" charset="0"/>
            </a:endParaRPr>
          </a:p>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it is manure and it is over 20m3, parties will need to comply with the manure determination in addition to the GED. A factsheet about the manure determination is available </a:t>
            </a:r>
            <a:r>
              <a:rPr lang="en-AU" sz="1600" u="sng" dirty="0">
                <a:solidFill>
                  <a:srgbClr val="4472C4"/>
                </a:solidFill>
                <a:effectLst/>
                <a:latin typeface="VIC" panose="00000500000000000000" pitchFamily="2" charset="0"/>
                <a:ea typeface="Times New Roman" panose="02020603050405020304" pitchFamily="18" charset="0"/>
                <a:hlinkClick r:id="rId3"/>
              </a:rPr>
              <a:t>here</a:t>
            </a:r>
            <a:r>
              <a:rPr lang="en-AU" sz="1600" u="sng" dirty="0">
                <a:solidFill>
                  <a:srgbClr val="4472C4"/>
                </a:solidFill>
                <a:effectLst/>
                <a:latin typeface="VIC" panose="00000500000000000000" pitchFamily="2" charset="0"/>
                <a:ea typeface="Times New Roman" panose="02020603050405020304" pitchFamily="18" charset="0"/>
              </a:rPr>
              <a:t>.</a:t>
            </a:r>
            <a:endParaRPr lang="en-AU" sz="1600" dirty="0">
              <a:effectLst/>
              <a:latin typeface="VIC" panose="00000500000000000000" pitchFamily="2" charset="0"/>
              <a:ea typeface="Calibri" panose="020F0502020204030204" pitchFamily="34" charset="0"/>
            </a:endParaRPr>
          </a:p>
          <a:p>
            <a:pPr marL="285750" indent="-285750">
              <a:buClr>
                <a:srgbClr val="4472C4"/>
              </a:buClr>
              <a:buFont typeface="Wingdings" panose="05000000000000000000" pitchFamily="2" charset="2"/>
              <a:buChar char="§"/>
            </a:pPr>
            <a:r>
              <a:rPr lang="en-AU" sz="1600" dirty="0">
                <a:solidFill>
                  <a:srgbClr val="4472C4"/>
                </a:solidFill>
                <a:effectLst/>
                <a:latin typeface="VIC" panose="00000500000000000000" pitchFamily="2" charset="0"/>
                <a:ea typeface="Times New Roman" panose="02020603050405020304" pitchFamily="18" charset="0"/>
              </a:rPr>
              <a:t>If the waste is taken offsite for a different purpose, such as composting or for use in a biodigester, then the waste must be taken to a permissioned site (e.g. A07 – organic waste processing, refer to Schedule 1 of the EP Regulations).</a:t>
            </a:r>
            <a:endParaRPr lang="en-AU" sz="1600" dirty="0">
              <a:effectLst/>
              <a:latin typeface="VIC" panose="00000500000000000000" pitchFamily="2" charset="0"/>
              <a:ea typeface="Calibri" panose="020F0502020204030204" pitchFamily="34" charset="0"/>
            </a:endParaRPr>
          </a:p>
          <a:p>
            <a:pPr marL="285750" indent="-285750">
              <a:buClr>
                <a:srgbClr val="4472C4"/>
              </a:buClr>
              <a:buFont typeface="Wingdings" panose="05000000000000000000" pitchFamily="2" charset="2"/>
              <a:buChar char="§"/>
            </a:pPr>
            <a:r>
              <a:rPr lang="en-AU" sz="1600" u="sng" dirty="0">
                <a:solidFill>
                  <a:srgbClr val="4472C4"/>
                </a:solidFill>
                <a:effectLst/>
                <a:latin typeface="VIC" panose="00000500000000000000" pitchFamily="2" charset="0"/>
                <a:ea typeface="Times New Roman" panose="02020603050405020304" pitchFamily="18" charset="0"/>
              </a:rPr>
              <a:t>If the waste being moved offsite is not manure, effluent or processed organics, then another lawful place tool will be needed, such as a permission or a DoU. Refer </a:t>
            </a:r>
            <a:r>
              <a:rPr lang="en-AU" sz="1600" u="sng" dirty="0">
                <a:solidFill>
                  <a:srgbClr val="4472C4"/>
                </a:solidFill>
                <a:effectLst/>
                <a:latin typeface="VIC" panose="00000500000000000000" pitchFamily="2" charset="0"/>
                <a:ea typeface="Times New Roman" panose="02020603050405020304" pitchFamily="18" charset="0"/>
                <a:hlinkClick r:id="rId4"/>
              </a:rPr>
              <a:t>here</a:t>
            </a:r>
            <a:r>
              <a:rPr lang="en-AU" sz="1600" u="sng" dirty="0">
                <a:solidFill>
                  <a:srgbClr val="4472C4"/>
                </a:solidFill>
                <a:effectLst/>
                <a:latin typeface="VIC" panose="00000500000000000000" pitchFamily="2" charset="0"/>
                <a:ea typeface="Times New Roman" panose="02020603050405020304" pitchFamily="18" charset="0"/>
              </a:rPr>
              <a:t> for how to establish lawful place.</a:t>
            </a:r>
            <a:endParaRPr lang="en-AU" sz="1600" dirty="0">
              <a:effectLst/>
              <a:latin typeface="VIC" panose="00000500000000000000" pitchFamily="2" charset="0"/>
              <a:ea typeface="Calibri" panose="020F0502020204030204" pitchFamily="34" charset="0"/>
            </a:endParaRPr>
          </a:p>
        </p:txBody>
      </p:sp>
      <p:sp>
        <p:nvSpPr>
          <p:cNvPr id="4" name="Text Placeholder 3"/>
          <p:cNvSpPr>
            <a:spLocks noGrp="1"/>
          </p:cNvSpPr>
          <p:nvPr>
            <p:ph type="body" sz="quarter" idx="13"/>
          </p:nvPr>
        </p:nvSpPr>
        <p:spPr>
          <a:xfrm>
            <a:off x="636486" y="1026695"/>
            <a:ext cx="10919027" cy="1266127"/>
          </a:xfrm>
        </p:spPr>
        <p:txBody>
          <a:bodyPr/>
          <a:lstStyle/>
          <a:p>
            <a:r>
              <a:rPr lang="en-US" dirty="0"/>
              <a:t>Scenario #5</a:t>
            </a:r>
          </a:p>
          <a:p>
            <a:r>
              <a:rPr lang="en-US" dirty="0"/>
              <a:t>Dairy farmer dries slurry on farm and transports with solids scraped from feed-pads to someone else’s farm for them to use in a bio-digester, composting or other secondary use.</a:t>
            </a:r>
          </a:p>
        </p:txBody>
      </p:sp>
      <p:sp>
        <p:nvSpPr>
          <p:cNvPr id="5" name="TextBox 4">
            <a:extLst>
              <a:ext uri="{FF2B5EF4-FFF2-40B4-BE49-F238E27FC236}">
                <a16:creationId xmlns:a16="http://schemas.microsoft.com/office/drawing/2014/main" id="{622779EA-4F65-43D9-9668-A653C180AF7D}"/>
              </a:ext>
            </a:extLst>
          </p:cNvPr>
          <p:cNvSpPr txBox="1"/>
          <p:nvPr/>
        </p:nvSpPr>
        <p:spPr>
          <a:xfrm>
            <a:off x="636588" y="5361226"/>
            <a:ext cx="11189369" cy="1107996"/>
          </a:xfrm>
          <a:prstGeom prst="rect">
            <a:avLst/>
          </a:prstGeom>
          <a:noFill/>
        </p:spPr>
        <p:txBody>
          <a:bodyPr wrap="square" rtlCol="0">
            <a:spAutoFit/>
          </a:bodyPr>
          <a:lstStyle/>
          <a:p>
            <a:r>
              <a:rPr lang="en-AU" sz="1200" i="1" dirty="0">
                <a:solidFill>
                  <a:srgbClr val="7F7F7F"/>
                </a:solidFill>
                <a:effectLst/>
                <a:latin typeface="Arial" panose="020B0604020202020204" pitchFamily="34" charset="0"/>
                <a:ea typeface="Calibri" panose="020F0502020204030204" pitchFamily="34" charset="0"/>
                <a:cs typeface="Arial" panose="020B0604020202020204" pitchFamily="34" charset="0"/>
              </a:rPr>
              <a:t>This information is offered as general guidance only and is based on the law or other applicable material at the time of writing. Every effort is made to ensure the information provided is accurate and up to date, however the Victorian Government and EPA Victoria does not accept liability to any person for the information, or the use of such information. The information provided does not constitute legal or professional advice and should not be relied on as a replacement for consulting the laws directly to understand how they may apply to you. You should obtain appropriate advice relevant to your particular circumstances.</a:t>
            </a:r>
            <a:endParaRPr lang="en-AU" sz="1200" i="1"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
        <p:nvSpPr>
          <p:cNvPr id="6" name="TextBox 5">
            <a:extLst>
              <a:ext uri="{FF2B5EF4-FFF2-40B4-BE49-F238E27FC236}">
                <a16:creationId xmlns:a16="http://schemas.microsoft.com/office/drawing/2014/main" id="{9A55B093-808C-429A-B4A9-9EC545706C1B}"/>
              </a:ext>
            </a:extLst>
          </p:cNvPr>
          <p:cNvSpPr txBox="1"/>
          <p:nvPr/>
        </p:nvSpPr>
        <p:spPr>
          <a:xfrm>
            <a:off x="8363825" y="6285604"/>
            <a:ext cx="3191688" cy="261610"/>
          </a:xfrm>
          <a:prstGeom prst="rect">
            <a:avLst/>
          </a:prstGeom>
          <a:noFill/>
        </p:spPr>
        <p:txBody>
          <a:bodyPr wrap="square" rtlCol="0">
            <a:spAutoFit/>
          </a:bodyPr>
          <a:lstStyle/>
          <a:p>
            <a:r>
              <a:rPr lang="en-AU" sz="1100" dirty="0">
                <a:solidFill>
                  <a:schemeClr val="tx1">
                    <a:lumMod val="50000"/>
                    <a:lumOff val="50000"/>
                  </a:schemeClr>
                </a:solidFill>
              </a:rPr>
              <a:t>EPA Industry Partnership Program August 2021</a:t>
            </a:r>
          </a:p>
        </p:txBody>
      </p:sp>
    </p:spTree>
    <p:extLst>
      <p:ext uri="{BB962C8B-B14F-4D97-AF65-F5344CB8AC3E}">
        <p14:creationId xmlns:p14="http://schemas.microsoft.com/office/powerpoint/2010/main" val="1871650700"/>
      </p:ext>
    </p:extLst>
  </p:cSld>
  <p:clrMapOvr>
    <a:masterClrMapping/>
  </p:clrMapOvr>
</p:sld>
</file>

<file path=ppt/theme/theme1.xml><?xml version="1.0" encoding="utf-8"?>
<a:theme xmlns:a="http://schemas.openxmlformats.org/drawingml/2006/main" name="General">
  <a:themeElements>
    <a:clrScheme name="EPA Template ">
      <a:dk1>
        <a:srgbClr val="000000"/>
      </a:dk1>
      <a:lt1>
        <a:srgbClr val="FFFFFF"/>
      </a:lt1>
      <a:dk2>
        <a:srgbClr val="0A3C73"/>
      </a:dk2>
      <a:lt2>
        <a:srgbClr val="E7E6E6"/>
      </a:lt2>
      <a:accent1>
        <a:srgbClr val="004B87"/>
      </a:accent1>
      <a:accent2>
        <a:srgbClr val="00B3E6"/>
      </a:accent2>
      <a:accent3>
        <a:srgbClr val="00AFB9"/>
      </a:accent3>
      <a:accent4>
        <a:srgbClr val="1E593C"/>
      </a:accent4>
      <a:accent5>
        <a:srgbClr val="C35005"/>
      </a:accent5>
      <a:accent6>
        <a:srgbClr val="006482"/>
      </a:accent6>
      <a:hlink>
        <a:srgbClr val="0A3C73"/>
      </a:hlink>
      <a:folHlink>
        <a:srgbClr val="0A3C7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A0141_OfficeTemplates_2019_Powerpoint_V3" id="{08811BC0-A156-2D41-ADB7-565BEE16E0FE}" vid="{F0EC6B17-7738-8342-ADA1-D9E67D673ADB}"/>
    </a:ext>
  </a:extLst>
</a:theme>
</file>

<file path=ppt/theme/theme2.xml><?xml version="1.0" encoding="utf-8"?>
<a:theme xmlns:a="http://schemas.openxmlformats.org/drawingml/2006/main" name="Layout">
  <a:themeElements>
    <a:clrScheme name="EPA Template ">
      <a:dk1>
        <a:srgbClr val="000000"/>
      </a:dk1>
      <a:lt1>
        <a:srgbClr val="FFFFFF"/>
      </a:lt1>
      <a:dk2>
        <a:srgbClr val="0A3C73"/>
      </a:dk2>
      <a:lt2>
        <a:srgbClr val="E7E6E6"/>
      </a:lt2>
      <a:accent1>
        <a:srgbClr val="004B87"/>
      </a:accent1>
      <a:accent2>
        <a:srgbClr val="00B3E6"/>
      </a:accent2>
      <a:accent3>
        <a:srgbClr val="00AFB9"/>
      </a:accent3>
      <a:accent4>
        <a:srgbClr val="1E593C"/>
      </a:accent4>
      <a:accent5>
        <a:srgbClr val="C35005"/>
      </a:accent5>
      <a:accent6>
        <a:srgbClr val="006482"/>
      </a:accent6>
      <a:hlink>
        <a:srgbClr val="0A3C73"/>
      </a:hlink>
      <a:folHlink>
        <a:srgbClr val="0A3C7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A0141_OfficeTemplates_2019_Powerpoint_V3" id="{08811BC0-A156-2D41-ADB7-565BEE16E0FE}" vid="{50458447-AF51-2248-B33F-6112528034BF}"/>
    </a:ext>
  </a:extLst>
</a:theme>
</file>

<file path=ppt/theme/theme3.xml><?xml version="1.0" encoding="utf-8"?>
<a:theme xmlns:a="http://schemas.openxmlformats.org/drawingml/2006/main" name="Section">
  <a:themeElements>
    <a:clrScheme name="EPA Template ">
      <a:dk1>
        <a:srgbClr val="000000"/>
      </a:dk1>
      <a:lt1>
        <a:srgbClr val="FFFFFF"/>
      </a:lt1>
      <a:dk2>
        <a:srgbClr val="0A3C73"/>
      </a:dk2>
      <a:lt2>
        <a:srgbClr val="E7E6E6"/>
      </a:lt2>
      <a:accent1>
        <a:srgbClr val="004B87"/>
      </a:accent1>
      <a:accent2>
        <a:srgbClr val="00B3E6"/>
      </a:accent2>
      <a:accent3>
        <a:srgbClr val="00AFB9"/>
      </a:accent3>
      <a:accent4>
        <a:srgbClr val="1E593C"/>
      </a:accent4>
      <a:accent5>
        <a:srgbClr val="C35005"/>
      </a:accent5>
      <a:accent6>
        <a:srgbClr val="006482"/>
      </a:accent6>
      <a:hlink>
        <a:srgbClr val="0A3C73"/>
      </a:hlink>
      <a:folHlink>
        <a:srgbClr val="0A3C7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A0141_OfficeTemplates_2019_Powerpoint_V3" id="{08811BC0-A156-2D41-ADB7-565BEE16E0FE}" vid="{E16E31BA-0A27-2D47-8647-6D5DE1EEAEA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5671737E0C6B4F9F708B0A73947062" ma:contentTypeVersion="13" ma:contentTypeDescription="Create a new document." ma:contentTypeScope="" ma:versionID="739b52006ccbc1475bfed32f7abf091e">
  <xsd:schema xmlns:xsd="http://www.w3.org/2001/XMLSchema" xmlns:xs="http://www.w3.org/2001/XMLSchema" xmlns:p="http://schemas.microsoft.com/office/2006/metadata/properties" xmlns:ns2="2d488c72-77a3-4222-af72-3e6123cc22c5" xmlns:ns3="061abb4d-942f-4cdd-862b-849649284d9a" targetNamespace="http://schemas.microsoft.com/office/2006/metadata/properties" ma:root="true" ma:fieldsID="66c0ea45fa6c835a679bd0cd4951f54f" ns2:_="" ns3:_="">
    <xsd:import namespace="2d488c72-77a3-4222-af72-3e6123cc22c5"/>
    <xsd:import namespace="061abb4d-942f-4cdd-862b-849649284d9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488c72-77a3-4222-af72-3e6123cc2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1abb4d-942f-4cdd-862b-849649284d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72320B-0E7C-4EF6-97B1-5AD5A08312B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EAB446F-56D2-453B-A92F-13356CECE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488c72-77a3-4222-af72-3e6123cc22c5"/>
    <ds:schemaRef ds:uri="061abb4d-942f-4cdd-862b-849649284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EE84AB-98DA-4863-B4F1-5BCDA49C03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EPA PowerPoint template March 2021</Template>
  <TotalTime>6881</TotalTime>
  <Words>2627</Words>
  <Application>Microsoft Office PowerPoint</Application>
  <PresentationFormat>Widescreen</PresentationFormat>
  <Paragraphs>96</Paragraphs>
  <Slides>12</Slides>
  <Notes>12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Courier New</vt:lpstr>
      <vt:lpstr>Symbol</vt:lpstr>
      <vt:lpstr>VIC</vt:lpstr>
      <vt:lpstr>Wingdings</vt:lpstr>
      <vt:lpstr>General</vt:lpstr>
      <vt:lpstr>Layout</vt:lpstr>
      <vt:lpstr>Section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Keary</dc:creator>
  <cp:lastModifiedBy>Tom Keary</cp:lastModifiedBy>
  <cp:revision>1</cp:revision>
  <dcterms:created xsi:type="dcterms:W3CDTF">2021-08-02T07:25:18Z</dcterms:created>
  <dcterms:modified xsi:type="dcterms:W3CDTF">2021-08-31T04:30:10Z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0x010100EE5671737E0C6B4F9F708B0A73947062</vt:lpwstr>
  </property>
</Properties>
</file>