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D62B-C183-419C-8B67-2DA401BEB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82AA8-5D54-49E2-891B-FC642FAE7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365D4-A4CD-466F-ACAF-926D53B17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FD6C3-1447-4627-A233-0DCD5C1B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EB1E8-CB9C-4E64-8E64-D4C1F8DE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281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FB7F7-344A-4AC9-B283-4E907BBE1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88319-87C1-4A5F-88B9-D82E9F0BE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F7F15-86C0-433D-A800-553B4A0F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27F2F-0840-4167-9607-86BB0F18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B7344-F268-436D-85CF-2EE1ECD7E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711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0AB0E3-C6F2-4058-8FF8-90D87A96B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73A09-DDFB-4FDE-B56E-B2355AEDF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0C222-DE94-4460-B0A2-990430C8A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73461-103C-423D-AA86-E3E8D9A1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6CD8D-AAD3-437D-8720-9276E96D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019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B6893-AB14-46F3-B346-C7043A6E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9319B-8721-4634-B9EC-AE9036B87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040A4-8375-4939-AC9E-AED92951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2B679-1A6C-4D7E-9D3B-A7CBF007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825B6-D135-4F17-82B3-635E9363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947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4D78-E605-4336-8E24-0D717EE1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1B720-A2B0-4BE0-B99F-FF2DB19B2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50154-5EAF-494C-9E88-9319A3CE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C5099-FCCA-460C-9C3C-78150AB3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07DA8-2EFF-411E-AFC0-A420CE287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824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5DEC-33F0-4EFC-B1BB-53385775D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83502-6E8A-44CA-B2BE-51A599D7D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DDEE-B957-4A4A-9366-9F76D4A70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A9C56-13B7-4F46-9C50-D8419C75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1CFBA-591D-4450-BF57-8C5D9F06F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ABD0B-6D97-4384-A10D-F94606D6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76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172A5-2809-453B-ADC0-4EAD27418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B1DD6-7D1E-4C2B-92EB-8317DF1A1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6D429-42C2-4DF5-BA48-5EF68AA7C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93BE1-F6FE-4DC1-ACC8-23188A740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FE46E-8F6C-49A2-8F26-2F2EB7461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A115E2-A6AA-40CD-84F8-396325D33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3546A2-930C-48BC-85D2-6A2445F0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89F967-5B9C-442B-90B9-08F6729C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279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BB181-040B-449C-BA8D-FCF5E62E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491BD8-3D87-4337-8045-BF03A177D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BE3245-029C-4234-A2FD-68DF0E92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14CB5-DCE9-4733-9F0D-C6EBF472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287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4B950B-5213-430C-9966-7A415EB3E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FF7654-F3DD-4456-BA70-8F5774A8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8F5F4-3FEE-40C3-8236-F91DABAC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694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67A45-CABF-45CA-BAD9-308829B3D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C766C-F486-4992-B41B-0E30D235A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80380-1A77-44EA-9E83-BCCCD998B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2BC72-1A66-4F46-8AA3-EABD2B072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C0D72-48EA-417A-AF3A-79B09B455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C5C92-C7B6-4C0B-AD7C-C5413377E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560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797C-9332-4C55-B7FF-A166CA87F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F75923-D1D2-4933-86CB-7306D5525D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28035-A37A-4AFC-8967-4316F463C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969AA-7069-4E78-B985-54083737F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01411-3A5B-4F97-A0D4-FF1AF6197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45C50-3949-4A53-A1EF-DC198714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888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43A746-388F-4512-9485-646F8BFCC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A6426-1C3C-434E-A6C6-693AFB677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41632-039F-43A4-B698-BDABB7B03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9D3DE-19AA-4C05-B72E-0F5C02B59A91}" type="datetimeFigureOut">
              <a:rPr lang="en-AU" smtClean="0"/>
              <a:t>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B35A7-BF85-4108-B9C9-2AE454AC3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4F062-1D36-44F9-9A04-890D187E4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62AF-382A-4E21-98A4-A84726758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876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CF671-4CD2-424B-B8C1-1C5CFB6BB3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55E73-DB6B-415D-8655-A8B3E02D45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909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Liddy Chin</dc:creator>
  <cp:lastModifiedBy>Liddy Chin</cp:lastModifiedBy>
  <cp:revision>1</cp:revision>
  <dcterms:created xsi:type="dcterms:W3CDTF">2020-06-04T04:28:43Z</dcterms:created>
  <dcterms:modified xsi:type="dcterms:W3CDTF">2020-06-04T04:29:04Z</dcterms:modified>
</cp:coreProperties>
</file>